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14"/>
  </p:notesMasterIdLst>
  <p:handoutMasterIdLst>
    <p:handoutMasterId r:id="rId15"/>
  </p:handoutMasterIdLst>
  <p:sldIdLst>
    <p:sldId id="447" r:id="rId3"/>
    <p:sldId id="455" r:id="rId4"/>
    <p:sldId id="457" r:id="rId5"/>
    <p:sldId id="461" r:id="rId6"/>
    <p:sldId id="450" r:id="rId7"/>
    <p:sldId id="448" r:id="rId8"/>
    <p:sldId id="463" r:id="rId9"/>
    <p:sldId id="462" r:id="rId10"/>
    <p:sldId id="464" r:id="rId11"/>
    <p:sldId id="413" r:id="rId12"/>
    <p:sldId id="265" r:id="rId1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73B38-5517-4C50-806E-855288E0E0F1}" v="282" dt="2019-04-22T07:31:45.61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701" autoAdjust="0"/>
  </p:normalViewPr>
  <p:slideViewPr>
    <p:cSldViewPr snapToGrid="0" showGuides="1">
      <p:cViewPr varScale="1">
        <p:scale>
          <a:sx n="90" d="100"/>
          <a:sy n="90" d="100"/>
        </p:scale>
        <p:origin x="576" y="90"/>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DA1F7-D86F-4D88-9F2B-D03C300C1742}" type="doc">
      <dgm:prSet loTypeId="urn:microsoft.com/office/officeart/2005/8/layout/process1" loCatId="process" qsTypeId="urn:microsoft.com/office/officeart/2005/8/quickstyle/simple1" qsCatId="simple" csTypeId="urn:microsoft.com/office/officeart/2005/8/colors/accent1_2" csCatId="accent1" phldr="1"/>
      <dgm:spPr/>
    </dgm:pt>
    <dgm:pt modelId="{65746567-7A01-42C6-B0FA-876A54FF1EB2}">
      <dgm:prSet phldrT="[Text]"/>
      <dgm:spPr/>
      <dgm:t>
        <a:bodyPr/>
        <a:lstStyle/>
        <a:p>
          <a:r>
            <a:rPr lang="en-US" dirty="0"/>
            <a:t>Session Pre-read</a:t>
          </a:r>
        </a:p>
      </dgm:t>
    </dgm:pt>
    <dgm:pt modelId="{09AFC9F1-7B65-4C39-A2BF-0C9D2B736B62}" type="parTrans" cxnId="{AE0D0A67-3F52-4A80-9287-498F80254930}">
      <dgm:prSet/>
      <dgm:spPr/>
      <dgm:t>
        <a:bodyPr/>
        <a:lstStyle/>
        <a:p>
          <a:endParaRPr lang="en-US"/>
        </a:p>
      </dgm:t>
    </dgm:pt>
    <dgm:pt modelId="{EB7958ED-CA0A-4760-B817-8EB9365BDD3C}" type="sibTrans" cxnId="{AE0D0A67-3F52-4A80-9287-498F80254930}">
      <dgm:prSet/>
      <dgm:spPr/>
      <dgm:t>
        <a:bodyPr/>
        <a:lstStyle/>
        <a:p>
          <a:endParaRPr lang="en-US"/>
        </a:p>
      </dgm:t>
    </dgm:pt>
    <dgm:pt modelId="{BB9B3C83-6719-4BA7-8663-4BFDAD21299B}">
      <dgm:prSet phldrT="[Text]"/>
      <dgm:spPr/>
      <dgm:t>
        <a:bodyPr/>
        <a:lstStyle/>
        <a:p>
          <a:r>
            <a:rPr lang="en-US" dirty="0"/>
            <a:t>Classroom learning </a:t>
          </a:r>
        </a:p>
      </dgm:t>
    </dgm:pt>
    <dgm:pt modelId="{4746B84A-46DD-48BF-B0EE-508FFE900E9E}" type="parTrans" cxnId="{A2785D51-EFA6-45F8-9168-E15E6CDDA4D0}">
      <dgm:prSet/>
      <dgm:spPr/>
      <dgm:t>
        <a:bodyPr/>
        <a:lstStyle/>
        <a:p>
          <a:endParaRPr lang="en-US"/>
        </a:p>
      </dgm:t>
    </dgm:pt>
    <dgm:pt modelId="{229FE7E8-7F44-4086-946D-8CF94B496C1E}" type="sibTrans" cxnId="{A2785D51-EFA6-45F8-9168-E15E6CDDA4D0}">
      <dgm:prSet/>
      <dgm:spPr/>
      <dgm:t>
        <a:bodyPr/>
        <a:lstStyle/>
        <a:p>
          <a:endParaRPr lang="en-US"/>
        </a:p>
      </dgm:t>
    </dgm:pt>
    <dgm:pt modelId="{C8460345-46BC-4DA4-8638-E090AE3578A1}">
      <dgm:prSet phldrT="[Text]"/>
      <dgm:spPr/>
      <dgm:t>
        <a:bodyPr/>
        <a:lstStyle/>
        <a:p>
          <a:r>
            <a:rPr lang="en-US" dirty="0"/>
            <a:t>Interactive Quizzes</a:t>
          </a:r>
        </a:p>
      </dgm:t>
    </dgm:pt>
    <dgm:pt modelId="{FD7ADE70-F465-4E3E-8A45-FA27BB8348DB}" type="parTrans" cxnId="{3D53FF9A-1E65-4A68-9003-EB55406BCD10}">
      <dgm:prSet/>
      <dgm:spPr/>
      <dgm:t>
        <a:bodyPr/>
        <a:lstStyle/>
        <a:p>
          <a:endParaRPr lang="en-US"/>
        </a:p>
      </dgm:t>
    </dgm:pt>
    <dgm:pt modelId="{B59636D4-F1E2-488F-B13D-D0A69BCA6822}" type="sibTrans" cxnId="{3D53FF9A-1E65-4A68-9003-EB55406BCD10}">
      <dgm:prSet/>
      <dgm:spPr/>
      <dgm:t>
        <a:bodyPr/>
        <a:lstStyle/>
        <a:p>
          <a:endParaRPr lang="en-US"/>
        </a:p>
      </dgm:t>
    </dgm:pt>
    <dgm:pt modelId="{8130219F-DE07-438D-BC0C-D0CA6D35BC1A}">
      <dgm:prSet phldrT="[Text]"/>
      <dgm:spPr/>
      <dgm:t>
        <a:bodyPr/>
        <a:lstStyle/>
        <a:p>
          <a:r>
            <a:rPr lang="en-US" dirty="0"/>
            <a:t>Exercise</a:t>
          </a:r>
        </a:p>
      </dgm:t>
    </dgm:pt>
    <dgm:pt modelId="{038327FE-BB2D-4024-AFEE-45BF6A2C4EB5}" type="parTrans" cxnId="{70536AB6-74ED-4CB5-BE6F-AF072B382154}">
      <dgm:prSet/>
      <dgm:spPr/>
      <dgm:t>
        <a:bodyPr/>
        <a:lstStyle/>
        <a:p>
          <a:endParaRPr lang="en-US"/>
        </a:p>
      </dgm:t>
    </dgm:pt>
    <dgm:pt modelId="{5C75AE0B-3419-4C45-8C4A-4DDD2F0D92C3}" type="sibTrans" cxnId="{70536AB6-74ED-4CB5-BE6F-AF072B382154}">
      <dgm:prSet/>
      <dgm:spPr/>
      <dgm:t>
        <a:bodyPr/>
        <a:lstStyle/>
        <a:p>
          <a:endParaRPr lang="en-US"/>
        </a:p>
      </dgm:t>
    </dgm:pt>
    <dgm:pt modelId="{44235336-C7C3-4B40-BC7E-B75FEEA24C02}">
      <dgm:prSet phldrT="[Text]"/>
      <dgm:spPr/>
      <dgm:t>
        <a:bodyPr/>
        <a:lstStyle/>
        <a:p>
          <a:r>
            <a:rPr lang="en-US" dirty="0"/>
            <a:t>Consulting Hour</a:t>
          </a:r>
        </a:p>
      </dgm:t>
    </dgm:pt>
    <dgm:pt modelId="{ABA1C2B4-0B68-4817-BAD4-168B70611308}" type="parTrans" cxnId="{D002776B-B1DB-41C5-B28B-D6C7AEC569F6}">
      <dgm:prSet/>
      <dgm:spPr/>
      <dgm:t>
        <a:bodyPr/>
        <a:lstStyle/>
        <a:p>
          <a:endParaRPr lang="en-US"/>
        </a:p>
      </dgm:t>
    </dgm:pt>
    <dgm:pt modelId="{65CF03DB-9DAC-483C-B0AB-ED85A1373B55}" type="sibTrans" cxnId="{D002776B-B1DB-41C5-B28B-D6C7AEC569F6}">
      <dgm:prSet/>
      <dgm:spPr/>
      <dgm:t>
        <a:bodyPr/>
        <a:lstStyle/>
        <a:p>
          <a:endParaRPr lang="en-US"/>
        </a:p>
      </dgm:t>
    </dgm:pt>
    <dgm:pt modelId="{9D51CB16-19E3-40CB-B322-68BC987B647F}" type="pres">
      <dgm:prSet presAssocID="{7EDDA1F7-D86F-4D88-9F2B-D03C300C1742}" presName="Name0" presStyleCnt="0">
        <dgm:presLayoutVars>
          <dgm:dir/>
          <dgm:resizeHandles val="exact"/>
        </dgm:presLayoutVars>
      </dgm:prSet>
      <dgm:spPr/>
    </dgm:pt>
    <dgm:pt modelId="{9C38D469-4101-4A9F-930E-937F4C0FDE8C}" type="pres">
      <dgm:prSet presAssocID="{65746567-7A01-42C6-B0FA-876A54FF1EB2}" presName="node" presStyleLbl="node1" presStyleIdx="0" presStyleCnt="5">
        <dgm:presLayoutVars>
          <dgm:bulletEnabled val="1"/>
        </dgm:presLayoutVars>
      </dgm:prSet>
      <dgm:spPr/>
    </dgm:pt>
    <dgm:pt modelId="{F9F13A50-CA11-4644-B157-8F5838048589}" type="pres">
      <dgm:prSet presAssocID="{EB7958ED-CA0A-4760-B817-8EB9365BDD3C}" presName="sibTrans" presStyleLbl="sibTrans2D1" presStyleIdx="0" presStyleCnt="4"/>
      <dgm:spPr/>
    </dgm:pt>
    <dgm:pt modelId="{BC13A180-8791-468B-B6D9-14953AC9AF3C}" type="pres">
      <dgm:prSet presAssocID="{EB7958ED-CA0A-4760-B817-8EB9365BDD3C}" presName="connectorText" presStyleLbl="sibTrans2D1" presStyleIdx="0" presStyleCnt="4"/>
      <dgm:spPr/>
    </dgm:pt>
    <dgm:pt modelId="{FD40A998-3BE5-4F63-AA1A-D1498C9A1AA4}" type="pres">
      <dgm:prSet presAssocID="{BB9B3C83-6719-4BA7-8663-4BFDAD21299B}" presName="node" presStyleLbl="node1" presStyleIdx="1" presStyleCnt="5">
        <dgm:presLayoutVars>
          <dgm:bulletEnabled val="1"/>
        </dgm:presLayoutVars>
      </dgm:prSet>
      <dgm:spPr/>
    </dgm:pt>
    <dgm:pt modelId="{93EF8851-CD8E-432E-99D1-B5675FFBE1E0}" type="pres">
      <dgm:prSet presAssocID="{229FE7E8-7F44-4086-946D-8CF94B496C1E}" presName="sibTrans" presStyleLbl="sibTrans2D1" presStyleIdx="1" presStyleCnt="4"/>
      <dgm:spPr/>
    </dgm:pt>
    <dgm:pt modelId="{A99F7CC7-D365-45FF-953A-A30D537B9835}" type="pres">
      <dgm:prSet presAssocID="{229FE7E8-7F44-4086-946D-8CF94B496C1E}" presName="connectorText" presStyleLbl="sibTrans2D1" presStyleIdx="1" presStyleCnt="4"/>
      <dgm:spPr/>
    </dgm:pt>
    <dgm:pt modelId="{E9D3795C-F160-4F63-A8ED-346EA7348C07}" type="pres">
      <dgm:prSet presAssocID="{C8460345-46BC-4DA4-8638-E090AE3578A1}" presName="node" presStyleLbl="node1" presStyleIdx="2" presStyleCnt="5">
        <dgm:presLayoutVars>
          <dgm:bulletEnabled val="1"/>
        </dgm:presLayoutVars>
      </dgm:prSet>
      <dgm:spPr/>
    </dgm:pt>
    <dgm:pt modelId="{3DC18EF8-41FD-412B-92CE-F351F7932A35}" type="pres">
      <dgm:prSet presAssocID="{B59636D4-F1E2-488F-B13D-D0A69BCA6822}" presName="sibTrans" presStyleLbl="sibTrans2D1" presStyleIdx="2" presStyleCnt="4"/>
      <dgm:spPr/>
    </dgm:pt>
    <dgm:pt modelId="{1111E155-C336-4196-8D91-E24354F4F0F0}" type="pres">
      <dgm:prSet presAssocID="{B59636D4-F1E2-488F-B13D-D0A69BCA6822}" presName="connectorText" presStyleLbl="sibTrans2D1" presStyleIdx="2" presStyleCnt="4"/>
      <dgm:spPr/>
    </dgm:pt>
    <dgm:pt modelId="{44168642-956F-413D-A623-D6050AD19200}" type="pres">
      <dgm:prSet presAssocID="{8130219F-DE07-438D-BC0C-D0CA6D35BC1A}" presName="node" presStyleLbl="node1" presStyleIdx="3" presStyleCnt="5">
        <dgm:presLayoutVars>
          <dgm:bulletEnabled val="1"/>
        </dgm:presLayoutVars>
      </dgm:prSet>
      <dgm:spPr/>
    </dgm:pt>
    <dgm:pt modelId="{70D923FB-5EF3-40C7-94AB-7B188CED7173}" type="pres">
      <dgm:prSet presAssocID="{5C75AE0B-3419-4C45-8C4A-4DDD2F0D92C3}" presName="sibTrans" presStyleLbl="sibTrans2D1" presStyleIdx="3" presStyleCnt="4"/>
      <dgm:spPr/>
    </dgm:pt>
    <dgm:pt modelId="{B6E1A787-9D99-4184-B1AA-AEC060D17325}" type="pres">
      <dgm:prSet presAssocID="{5C75AE0B-3419-4C45-8C4A-4DDD2F0D92C3}" presName="connectorText" presStyleLbl="sibTrans2D1" presStyleIdx="3" presStyleCnt="4"/>
      <dgm:spPr/>
    </dgm:pt>
    <dgm:pt modelId="{BD50F1DF-636D-4665-B16D-D7E70DCE2FE7}" type="pres">
      <dgm:prSet presAssocID="{44235336-C7C3-4B40-BC7E-B75FEEA24C02}" presName="node" presStyleLbl="node1" presStyleIdx="4" presStyleCnt="5">
        <dgm:presLayoutVars>
          <dgm:bulletEnabled val="1"/>
        </dgm:presLayoutVars>
      </dgm:prSet>
      <dgm:spPr/>
    </dgm:pt>
  </dgm:ptLst>
  <dgm:cxnLst>
    <dgm:cxn modelId="{A570EA0D-4A59-4DBD-BB48-CC9E4B01FA22}" type="presOf" srcId="{EB7958ED-CA0A-4760-B817-8EB9365BDD3C}" destId="{BC13A180-8791-468B-B6D9-14953AC9AF3C}" srcOrd="1" destOrd="0" presId="urn:microsoft.com/office/officeart/2005/8/layout/process1"/>
    <dgm:cxn modelId="{B28FE534-6793-4F92-B3B2-05901625815B}" type="presOf" srcId="{B59636D4-F1E2-488F-B13D-D0A69BCA6822}" destId="{1111E155-C336-4196-8D91-E24354F4F0F0}" srcOrd="1" destOrd="0" presId="urn:microsoft.com/office/officeart/2005/8/layout/process1"/>
    <dgm:cxn modelId="{AE0D0A67-3F52-4A80-9287-498F80254930}" srcId="{7EDDA1F7-D86F-4D88-9F2B-D03C300C1742}" destId="{65746567-7A01-42C6-B0FA-876A54FF1EB2}" srcOrd="0" destOrd="0" parTransId="{09AFC9F1-7B65-4C39-A2BF-0C9D2B736B62}" sibTransId="{EB7958ED-CA0A-4760-B817-8EB9365BDD3C}"/>
    <dgm:cxn modelId="{D002776B-B1DB-41C5-B28B-D6C7AEC569F6}" srcId="{7EDDA1F7-D86F-4D88-9F2B-D03C300C1742}" destId="{44235336-C7C3-4B40-BC7E-B75FEEA24C02}" srcOrd="4" destOrd="0" parTransId="{ABA1C2B4-0B68-4817-BAD4-168B70611308}" sibTransId="{65CF03DB-9DAC-483C-B0AB-ED85A1373B55}"/>
    <dgm:cxn modelId="{A2785D51-EFA6-45F8-9168-E15E6CDDA4D0}" srcId="{7EDDA1F7-D86F-4D88-9F2B-D03C300C1742}" destId="{BB9B3C83-6719-4BA7-8663-4BFDAD21299B}" srcOrd="1" destOrd="0" parTransId="{4746B84A-46DD-48BF-B0EE-508FFE900E9E}" sibTransId="{229FE7E8-7F44-4086-946D-8CF94B496C1E}"/>
    <dgm:cxn modelId="{EDFD1674-E282-4360-B204-99B9CCA90486}" type="presOf" srcId="{5C75AE0B-3419-4C45-8C4A-4DDD2F0D92C3}" destId="{70D923FB-5EF3-40C7-94AB-7B188CED7173}" srcOrd="0" destOrd="0" presId="urn:microsoft.com/office/officeart/2005/8/layout/process1"/>
    <dgm:cxn modelId="{1C230D77-E63A-40F0-838C-D268B32F2955}" type="presOf" srcId="{65746567-7A01-42C6-B0FA-876A54FF1EB2}" destId="{9C38D469-4101-4A9F-930E-937F4C0FDE8C}" srcOrd="0" destOrd="0" presId="urn:microsoft.com/office/officeart/2005/8/layout/process1"/>
    <dgm:cxn modelId="{180E147D-1446-4798-B81A-40D5CA8D2654}" type="presOf" srcId="{EB7958ED-CA0A-4760-B817-8EB9365BDD3C}" destId="{F9F13A50-CA11-4644-B157-8F5838048589}" srcOrd="0" destOrd="0" presId="urn:microsoft.com/office/officeart/2005/8/layout/process1"/>
    <dgm:cxn modelId="{3B12DA82-DF3B-4963-9DF6-3303840E8322}" type="presOf" srcId="{5C75AE0B-3419-4C45-8C4A-4DDD2F0D92C3}" destId="{B6E1A787-9D99-4184-B1AA-AEC060D17325}" srcOrd="1" destOrd="0" presId="urn:microsoft.com/office/officeart/2005/8/layout/process1"/>
    <dgm:cxn modelId="{0622CF8F-564A-4B11-A0D1-3E8195DD2C18}" type="presOf" srcId="{BB9B3C83-6719-4BA7-8663-4BFDAD21299B}" destId="{FD40A998-3BE5-4F63-AA1A-D1498C9A1AA4}" srcOrd="0" destOrd="0" presId="urn:microsoft.com/office/officeart/2005/8/layout/process1"/>
    <dgm:cxn modelId="{3D53FF9A-1E65-4A68-9003-EB55406BCD10}" srcId="{7EDDA1F7-D86F-4D88-9F2B-D03C300C1742}" destId="{C8460345-46BC-4DA4-8638-E090AE3578A1}" srcOrd="2" destOrd="0" parTransId="{FD7ADE70-F465-4E3E-8A45-FA27BB8348DB}" sibTransId="{B59636D4-F1E2-488F-B13D-D0A69BCA6822}"/>
    <dgm:cxn modelId="{9D354BB3-6255-496C-BCCB-CCA39A5A6904}" type="presOf" srcId="{B59636D4-F1E2-488F-B13D-D0A69BCA6822}" destId="{3DC18EF8-41FD-412B-92CE-F351F7932A35}" srcOrd="0" destOrd="0" presId="urn:microsoft.com/office/officeart/2005/8/layout/process1"/>
    <dgm:cxn modelId="{70536AB6-74ED-4CB5-BE6F-AF072B382154}" srcId="{7EDDA1F7-D86F-4D88-9F2B-D03C300C1742}" destId="{8130219F-DE07-438D-BC0C-D0CA6D35BC1A}" srcOrd="3" destOrd="0" parTransId="{038327FE-BB2D-4024-AFEE-45BF6A2C4EB5}" sibTransId="{5C75AE0B-3419-4C45-8C4A-4DDD2F0D92C3}"/>
    <dgm:cxn modelId="{E7B658BF-ECAE-4A8A-A28A-15AEB640BE6D}" type="presOf" srcId="{7EDDA1F7-D86F-4D88-9F2B-D03C300C1742}" destId="{9D51CB16-19E3-40CB-B322-68BC987B647F}" srcOrd="0" destOrd="0" presId="urn:microsoft.com/office/officeart/2005/8/layout/process1"/>
    <dgm:cxn modelId="{27AD04D6-B291-4222-A523-9F0D45D57AA8}" type="presOf" srcId="{8130219F-DE07-438D-BC0C-D0CA6D35BC1A}" destId="{44168642-956F-413D-A623-D6050AD19200}" srcOrd="0" destOrd="0" presId="urn:microsoft.com/office/officeart/2005/8/layout/process1"/>
    <dgm:cxn modelId="{B9701AE4-5DA3-4C2C-87EA-D8BD27D30C8E}" type="presOf" srcId="{229FE7E8-7F44-4086-946D-8CF94B496C1E}" destId="{A99F7CC7-D365-45FF-953A-A30D537B9835}" srcOrd="1" destOrd="0" presId="urn:microsoft.com/office/officeart/2005/8/layout/process1"/>
    <dgm:cxn modelId="{D24788F2-EDED-4687-B51C-701FA4FCC680}" type="presOf" srcId="{C8460345-46BC-4DA4-8638-E090AE3578A1}" destId="{E9D3795C-F160-4F63-A8ED-346EA7348C07}" srcOrd="0" destOrd="0" presId="urn:microsoft.com/office/officeart/2005/8/layout/process1"/>
    <dgm:cxn modelId="{7421B5F4-787B-40BF-922B-3D5DB74FAC6C}" type="presOf" srcId="{44235336-C7C3-4B40-BC7E-B75FEEA24C02}" destId="{BD50F1DF-636D-4665-B16D-D7E70DCE2FE7}" srcOrd="0" destOrd="0" presId="urn:microsoft.com/office/officeart/2005/8/layout/process1"/>
    <dgm:cxn modelId="{FAC885FE-3BBE-4403-AE25-0343ADE809ED}" type="presOf" srcId="{229FE7E8-7F44-4086-946D-8CF94B496C1E}" destId="{93EF8851-CD8E-432E-99D1-B5675FFBE1E0}" srcOrd="0" destOrd="0" presId="urn:microsoft.com/office/officeart/2005/8/layout/process1"/>
    <dgm:cxn modelId="{26E2CE41-F0B1-46A2-93E9-1B2282BC4C4E}" type="presParOf" srcId="{9D51CB16-19E3-40CB-B322-68BC987B647F}" destId="{9C38D469-4101-4A9F-930E-937F4C0FDE8C}" srcOrd="0" destOrd="0" presId="urn:microsoft.com/office/officeart/2005/8/layout/process1"/>
    <dgm:cxn modelId="{C4B651AD-C91B-4940-A26A-4D8E2D1D06BF}" type="presParOf" srcId="{9D51CB16-19E3-40CB-B322-68BC987B647F}" destId="{F9F13A50-CA11-4644-B157-8F5838048589}" srcOrd="1" destOrd="0" presId="urn:microsoft.com/office/officeart/2005/8/layout/process1"/>
    <dgm:cxn modelId="{5C40BEFA-B479-4916-AD5B-FCCA0D52BCE8}" type="presParOf" srcId="{F9F13A50-CA11-4644-B157-8F5838048589}" destId="{BC13A180-8791-468B-B6D9-14953AC9AF3C}" srcOrd="0" destOrd="0" presId="urn:microsoft.com/office/officeart/2005/8/layout/process1"/>
    <dgm:cxn modelId="{0C322A4D-E64C-4554-ABDC-17CA54B73094}" type="presParOf" srcId="{9D51CB16-19E3-40CB-B322-68BC987B647F}" destId="{FD40A998-3BE5-4F63-AA1A-D1498C9A1AA4}" srcOrd="2" destOrd="0" presId="urn:microsoft.com/office/officeart/2005/8/layout/process1"/>
    <dgm:cxn modelId="{85287F56-40C8-4458-A7EA-DDC27F8A6912}" type="presParOf" srcId="{9D51CB16-19E3-40CB-B322-68BC987B647F}" destId="{93EF8851-CD8E-432E-99D1-B5675FFBE1E0}" srcOrd="3" destOrd="0" presId="urn:microsoft.com/office/officeart/2005/8/layout/process1"/>
    <dgm:cxn modelId="{8BA19011-2473-4536-BE36-A4E8F8DB8DD8}" type="presParOf" srcId="{93EF8851-CD8E-432E-99D1-B5675FFBE1E0}" destId="{A99F7CC7-D365-45FF-953A-A30D537B9835}" srcOrd="0" destOrd="0" presId="urn:microsoft.com/office/officeart/2005/8/layout/process1"/>
    <dgm:cxn modelId="{3BE7C8F5-69B0-40C3-B872-006B9684FEA5}" type="presParOf" srcId="{9D51CB16-19E3-40CB-B322-68BC987B647F}" destId="{E9D3795C-F160-4F63-A8ED-346EA7348C07}" srcOrd="4" destOrd="0" presId="urn:microsoft.com/office/officeart/2005/8/layout/process1"/>
    <dgm:cxn modelId="{0D16A668-5B39-4D9F-86F2-BE1B76B828D9}" type="presParOf" srcId="{9D51CB16-19E3-40CB-B322-68BC987B647F}" destId="{3DC18EF8-41FD-412B-92CE-F351F7932A35}" srcOrd="5" destOrd="0" presId="urn:microsoft.com/office/officeart/2005/8/layout/process1"/>
    <dgm:cxn modelId="{A697E633-AEB9-41A1-AFE2-8697276C7EA6}" type="presParOf" srcId="{3DC18EF8-41FD-412B-92CE-F351F7932A35}" destId="{1111E155-C336-4196-8D91-E24354F4F0F0}" srcOrd="0" destOrd="0" presId="urn:microsoft.com/office/officeart/2005/8/layout/process1"/>
    <dgm:cxn modelId="{0947FD2F-F5CB-4F2E-A9C3-19D8711DE1AB}" type="presParOf" srcId="{9D51CB16-19E3-40CB-B322-68BC987B647F}" destId="{44168642-956F-413D-A623-D6050AD19200}" srcOrd="6" destOrd="0" presId="urn:microsoft.com/office/officeart/2005/8/layout/process1"/>
    <dgm:cxn modelId="{E9FEA69C-22B8-409C-A75B-EF915F6CFB19}" type="presParOf" srcId="{9D51CB16-19E3-40CB-B322-68BC987B647F}" destId="{70D923FB-5EF3-40C7-94AB-7B188CED7173}" srcOrd="7" destOrd="0" presId="urn:microsoft.com/office/officeart/2005/8/layout/process1"/>
    <dgm:cxn modelId="{8539D35D-C732-4F9A-A026-4919CBDF11BE}" type="presParOf" srcId="{70D923FB-5EF3-40C7-94AB-7B188CED7173}" destId="{B6E1A787-9D99-4184-B1AA-AEC060D17325}" srcOrd="0" destOrd="0" presId="urn:microsoft.com/office/officeart/2005/8/layout/process1"/>
    <dgm:cxn modelId="{DE2163AF-3F70-40D9-830B-2FF4F516C770}" type="presParOf" srcId="{9D51CB16-19E3-40CB-B322-68BC987B647F}" destId="{BD50F1DF-636D-4665-B16D-D7E70DCE2FE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8D469-4101-4A9F-930E-937F4C0FDE8C}">
      <dsp:nvSpPr>
        <dsp:cNvPr id="0" name=""/>
        <dsp:cNvSpPr/>
      </dsp:nvSpPr>
      <dsp:spPr>
        <a:xfrm>
          <a:off x="3577" y="374398"/>
          <a:ext cx="1108890" cy="6653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Session Pre-read</a:t>
          </a:r>
        </a:p>
      </dsp:txBody>
      <dsp:txXfrm>
        <a:off x="23064" y="393885"/>
        <a:ext cx="1069916" cy="626360"/>
      </dsp:txXfrm>
    </dsp:sp>
    <dsp:sp modelId="{F9F13A50-CA11-4644-B157-8F5838048589}">
      <dsp:nvSpPr>
        <dsp:cNvPr id="0" name=""/>
        <dsp:cNvSpPr/>
      </dsp:nvSpPr>
      <dsp:spPr>
        <a:xfrm>
          <a:off x="1223356" y="569563"/>
          <a:ext cx="235084" cy="2750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223356" y="624564"/>
        <a:ext cx="164559" cy="165002"/>
      </dsp:txXfrm>
    </dsp:sp>
    <dsp:sp modelId="{FD40A998-3BE5-4F63-AA1A-D1498C9A1AA4}">
      <dsp:nvSpPr>
        <dsp:cNvPr id="0" name=""/>
        <dsp:cNvSpPr/>
      </dsp:nvSpPr>
      <dsp:spPr>
        <a:xfrm>
          <a:off x="1556024" y="374398"/>
          <a:ext cx="1108890" cy="6653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Classroom learning </a:t>
          </a:r>
        </a:p>
      </dsp:txBody>
      <dsp:txXfrm>
        <a:off x="1575511" y="393885"/>
        <a:ext cx="1069916" cy="626360"/>
      </dsp:txXfrm>
    </dsp:sp>
    <dsp:sp modelId="{93EF8851-CD8E-432E-99D1-B5675FFBE1E0}">
      <dsp:nvSpPr>
        <dsp:cNvPr id="0" name=""/>
        <dsp:cNvSpPr/>
      </dsp:nvSpPr>
      <dsp:spPr>
        <a:xfrm>
          <a:off x="2775803" y="569563"/>
          <a:ext cx="235084" cy="2750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775803" y="624564"/>
        <a:ext cx="164559" cy="165002"/>
      </dsp:txXfrm>
    </dsp:sp>
    <dsp:sp modelId="{E9D3795C-F160-4F63-A8ED-346EA7348C07}">
      <dsp:nvSpPr>
        <dsp:cNvPr id="0" name=""/>
        <dsp:cNvSpPr/>
      </dsp:nvSpPr>
      <dsp:spPr>
        <a:xfrm>
          <a:off x="3108471" y="374398"/>
          <a:ext cx="1108890" cy="6653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Interactive Quizzes</a:t>
          </a:r>
        </a:p>
      </dsp:txBody>
      <dsp:txXfrm>
        <a:off x="3127958" y="393885"/>
        <a:ext cx="1069916" cy="626360"/>
      </dsp:txXfrm>
    </dsp:sp>
    <dsp:sp modelId="{3DC18EF8-41FD-412B-92CE-F351F7932A35}">
      <dsp:nvSpPr>
        <dsp:cNvPr id="0" name=""/>
        <dsp:cNvSpPr/>
      </dsp:nvSpPr>
      <dsp:spPr>
        <a:xfrm>
          <a:off x="4328250" y="569563"/>
          <a:ext cx="235084" cy="2750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328250" y="624564"/>
        <a:ext cx="164559" cy="165002"/>
      </dsp:txXfrm>
    </dsp:sp>
    <dsp:sp modelId="{44168642-956F-413D-A623-D6050AD19200}">
      <dsp:nvSpPr>
        <dsp:cNvPr id="0" name=""/>
        <dsp:cNvSpPr/>
      </dsp:nvSpPr>
      <dsp:spPr>
        <a:xfrm>
          <a:off x="4660918" y="374398"/>
          <a:ext cx="1108890" cy="6653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Exercise</a:t>
          </a:r>
        </a:p>
      </dsp:txBody>
      <dsp:txXfrm>
        <a:off x="4680405" y="393885"/>
        <a:ext cx="1069916" cy="626360"/>
      </dsp:txXfrm>
    </dsp:sp>
    <dsp:sp modelId="{70D923FB-5EF3-40C7-94AB-7B188CED7173}">
      <dsp:nvSpPr>
        <dsp:cNvPr id="0" name=""/>
        <dsp:cNvSpPr/>
      </dsp:nvSpPr>
      <dsp:spPr>
        <a:xfrm>
          <a:off x="5880697" y="569563"/>
          <a:ext cx="235084" cy="2750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880697" y="624564"/>
        <a:ext cx="164559" cy="165002"/>
      </dsp:txXfrm>
    </dsp:sp>
    <dsp:sp modelId="{BD50F1DF-636D-4665-B16D-D7E70DCE2FE7}">
      <dsp:nvSpPr>
        <dsp:cNvPr id="0" name=""/>
        <dsp:cNvSpPr/>
      </dsp:nvSpPr>
      <dsp:spPr>
        <a:xfrm>
          <a:off x="6213365" y="374398"/>
          <a:ext cx="1108890" cy="6653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Consulting Hour</a:t>
          </a:r>
        </a:p>
      </dsp:txBody>
      <dsp:txXfrm>
        <a:off x="6232852" y="393885"/>
        <a:ext cx="1069916" cy="6263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ctr" defTabSz="1088776" rtl="0" eaLnBrk="1" fontAlgn="base" latinLnBrk="0" hangingPunct="1">
              <a:lnSpc>
                <a:spcPct val="100000"/>
              </a:lnSpc>
              <a:spcBef>
                <a:spcPct val="0"/>
              </a:spcBef>
              <a:spcAft>
                <a:spcPct val="0"/>
              </a:spcAft>
              <a:buClrTx/>
              <a:buSzTx/>
              <a:buFontTx/>
              <a:buNone/>
              <a:tabLst/>
              <a:defRPr/>
            </a:pPr>
            <a:fld id="{90084E25-2700-4EAE-B1F0-B27DB295FBE1}" type="slidenum">
              <a:rPr kumimoji="0" lang="de-DE" sz="8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1088776" rtl="0" eaLnBrk="1" fontAlgn="base" latinLnBrk="0" hangingPunct="1">
                <a:lnSpc>
                  <a:spcPct val="100000"/>
                </a:lnSpc>
                <a:spcBef>
                  <a:spcPct val="0"/>
                </a:spcBef>
                <a:spcAft>
                  <a:spcPct val="0"/>
                </a:spcAft>
                <a:buClrTx/>
                <a:buSzTx/>
                <a:buFontTx/>
                <a:buNone/>
                <a:tabLst/>
                <a:defRPr/>
              </a:pPr>
              <a:t>7</a:t>
            </a:fld>
            <a:endParaRPr kumimoji="0" lang="de-DE" sz="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7" name="Slide Image Placeholder 8"/>
          <p:cNvSpPr>
            <a:spLocks noGrp="1" noRot="1" noChangeAspect="1" noTextEdit="1"/>
          </p:cNvSpPr>
          <p:nvPr>
            <p:ph type="sldImg"/>
          </p:nvPr>
        </p:nvSpPr>
        <p:spPr bwMode="auto">
          <a:xfrm>
            <a:off x="287338" y="661988"/>
            <a:ext cx="6223000" cy="3500437"/>
          </a:xfrm>
          <a:noFill/>
          <a:ln>
            <a:solidFill>
              <a:srgbClr val="000000"/>
            </a:solidFill>
            <a:miter lim="800000"/>
            <a:headEnd/>
            <a:tailEnd/>
          </a:ln>
        </p:spPr>
      </p:sp>
      <p:sp>
        <p:nvSpPr>
          <p:cNvPr id="26628" name="Notes Placeholder 9"/>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dirty="0"/>
          </a:p>
        </p:txBody>
      </p:sp>
    </p:spTree>
    <p:extLst>
      <p:ext uri="{BB962C8B-B14F-4D97-AF65-F5344CB8AC3E}">
        <p14:creationId xmlns:p14="http://schemas.microsoft.com/office/powerpoint/2010/main" val="172865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jam4.sapjam.com/groups/BVcnU3xpt6s3DoH9mnCqSb/overview_page/b4xn3KnR4o7THImAggmWQ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mailto:SAP_TechKnowSchool_BLR@global.corp.sap"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laceholder Partner logo"/>
          <p:cNvSpPr/>
          <p:nvPr/>
        </p:nvSpPr>
        <p:spPr bwMode="gray">
          <a:xfrm>
            <a:off x="288000" y="6174872"/>
            <a:ext cx="1495080"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Tech-Know School</a:t>
            </a:r>
          </a:p>
        </p:txBody>
      </p:sp>
      <p:sp>
        <p:nvSpPr>
          <p:cNvPr id="8" name="Presentation Title"/>
          <p:cNvSpPr>
            <a:spLocks noGrp="1"/>
          </p:cNvSpPr>
          <p:nvPr>
            <p:ph type="title"/>
          </p:nvPr>
        </p:nvSpPr>
        <p:spPr bwMode="gray">
          <a:xfrm>
            <a:off x="288000" y="3892361"/>
            <a:ext cx="10899174" cy="997196"/>
          </a:xfrm>
        </p:spPr>
        <p:txBody>
          <a:bodyPr/>
          <a:lstStyle/>
          <a:p>
            <a:r>
              <a:rPr lang="en-US" dirty="0"/>
              <a:t>Introduction to Tech-Know School</a:t>
            </a:r>
            <a:br>
              <a:rPr lang="en-US" dirty="0"/>
            </a:br>
            <a:r>
              <a:rPr lang="en-US" dirty="0"/>
              <a:t>Machine Learning 1-0-1</a:t>
            </a:r>
            <a:br>
              <a:rPr lang="en-US" dirty="0"/>
            </a:br>
            <a:br>
              <a:rPr lang="en-US" dirty="0"/>
            </a:br>
            <a:r>
              <a:rPr lang="en-US" sz="1600" b="0" dirty="0"/>
              <a:t>Speaker: Raja Ram Kankipati</a:t>
            </a:r>
            <a:endParaRPr lang="de-DE" sz="1600" b="0" dirty="0">
              <a:solidFill>
                <a:schemeClr val="accent1"/>
              </a:solidFill>
            </a:endParaRPr>
          </a:p>
        </p:txBody>
      </p:sp>
      <p:pic>
        <p:nvPicPr>
          <p:cNvPr id="10" name="Title Image Placeholder">
            <a:extLst>
              <a:ext uri="{FF2B5EF4-FFF2-40B4-BE49-F238E27FC236}">
                <a16:creationId xmlns:a16="http://schemas.microsoft.com/office/drawing/2014/main" id="{6ABE7D25-3386-4720-A94E-81D3F455A4C9}"/>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55" r="55"/>
          <a:stretch/>
        </p:blipFill>
        <p:spPr>
          <a:prstGeom prst="rect">
            <a:avLst/>
          </a:prstGeom>
        </p:spPr>
      </p:pic>
      <p:sp>
        <p:nvSpPr>
          <p:cNvPr id="3" name="Oval 2">
            <a:hlinkClick r:id="rId4"/>
            <a:extLst>
              <a:ext uri="{FF2B5EF4-FFF2-40B4-BE49-F238E27FC236}">
                <a16:creationId xmlns:a16="http://schemas.microsoft.com/office/drawing/2014/main" id="{A1A98787-6194-47A0-95F5-D1F130C80147}"/>
              </a:ext>
            </a:extLst>
          </p:cNvPr>
          <p:cNvSpPr/>
          <p:nvPr/>
        </p:nvSpPr>
        <p:spPr bwMode="gray">
          <a:xfrm>
            <a:off x="10473069" y="5561919"/>
            <a:ext cx="925033" cy="612953"/>
          </a:xfrm>
          <a:prstGeom prst="ellipse">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JAM</a:t>
            </a:r>
          </a:p>
        </p:txBody>
      </p:sp>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Partner logo"/>
          <p:cNvSpPr/>
          <p:nvPr/>
        </p:nvSpPr>
        <p:spPr bwMode="gray">
          <a:xfrm>
            <a:off x="504000" y="5944029"/>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2" name="Thank you"/>
          <p:cNvSpPr>
            <a:spLocks noGrp="1"/>
          </p:cNvSpPr>
          <p:nvPr>
            <p:ph type="ctrTitle"/>
          </p:nvPr>
        </p:nvSpPr>
        <p:spPr bwMode="gray"/>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aveen C">
            <a:extLst>
              <a:ext uri="{FF2B5EF4-FFF2-40B4-BE49-F238E27FC236}">
                <a16:creationId xmlns:a16="http://schemas.microsoft.com/office/drawing/2014/main" id="{66E82DAD-84CC-4196-8A5C-AC6197237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363" y="3293640"/>
            <a:ext cx="1222786" cy="12227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smiling for the camera&#10;&#10;Description generated with very high confidence">
            <a:extLst>
              <a:ext uri="{FF2B5EF4-FFF2-40B4-BE49-F238E27FC236}">
                <a16:creationId xmlns:a16="http://schemas.microsoft.com/office/drawing/2014/main" id="{323B7C74-0724-482C-8A9C-A2A8E2BA67DD}"/>
              </a:ext>
            </a:extLst>
          </p:cNvPr>
          <p:cNvPicPr>
            <a:picLocks noChangeAspect="1"/>
          </p:cNvPicPr>
          <p:nvPr/>
        </p:nvPicPr>
        <p:blipFill>
          <a:blip r:embed="rId3"/>
          <a:stretch>
            <a:fillRect/>
          </a:stretch>
        </p:blipFill>
        <p:spPr>
          <a:xfrm>
            <a:off x="9768911" y="3220211"/>
            <a:ext cx="1222601" cy="1222601"/>
          </a:xfrm>
          <a:prstGeom prst="rect">
            <a:avLst/>
          </a:prstGeom>
        </p:spPr>
      </p:pic>
      <p:pic>
        <p:nvPicPr>
          <p:cNvPr id="9" name="Picture 8" descr="A person posing for the camera&#10;&#10;Description generated with very high confidence">
            <a:extLst>
              <a:ext uri="{FF2B5EF4-FFF2-40B4-BE49-F238E27FC236}">
                <a16:creationId xmlns:a16="http://schemas.microsoft.com/office/drawing/2014/main" id="{B5AFBFE3-D1A2-4779-9E3C-136622252FEA}"/>
              </a:ext>
            </a:extLst>
          </p:cNvPr>
          <p:cNvPicPr>
            <a:picLocks/>
          </p:cNvPicPr>
          <p:nvPr/>
        </p:nvPicPr>
        <p:blipFill rotWithShape="1">
          <a:blip r:embed="rId4"/>
          <a:srcRect l="11585" t="1" b="49165"/>
          <a:stretch/>
        </p:blipFill>
        <p:spPr>
          <a:xfrm>
            <a:off x="7274525" y="1926841"/>
            <a:ext cx="1199255" cy="1222601"/>
          </a:xfrm>
          <a:prstGeom prst="rect">
            <a:avLst/>
          </a:prstGeom>
        </p:spPr>
      </p:pic>
      <p:pic>
        <p:nvPicPr>
          <p:cNvPr id="11" name="Picture 10" descr="A person posing for the camera&#10;&#10;Description generated with very high confidence">
            <a:extLst>
              <a:ext uri="{FF2B5EF4-FFF2-40B4-BE49-F238E27FC236}">
                <a16:creationId xmlns:a16="http://schemas.microsoft.com/office/drawing/2014/main" id="{A6F89B34-8A4F-421E-BBAD-C443E1CD1602}"/>
              </a:ext>
            </a:extLst>
          </p:cNvPr>
          <p:cNvPicPr>
            <a:picLocks/>
          </p:cNvPicPr>
          <p:nvPr/>
        </p:nvPicPr>
        <p:blipFill rotWithShape="1">
          <a:blip r:embed="rId5"/>
          <a:srcRect t="4748" r="37445" b="20504"/>
          <a:stretch/>
        </p:blipFill>
        <p:spPr>
          <a:xfrm>
            <a:off x="2522141" y="1926841"/>
            <a:ext cx="1199255" cy="1222601"/>
          </a:xfrm>
          <a:prstGeom prst="rect">
            <a:avLst/>
          </a:prstGeom>
        </p:spPr>
      </p:pic>
      <p:sp>
        <p:nvSpPr>
          <p:cNvPr id="12" name="Rectangle 11">
            <a:extLst>
              <a:ext uri="{FF2B5EF4-FFF2-40B4-BE49-F238E27FC236}">
                <a16:creationId xmlns:a16="http://schemas.microsoft.com/office/drawing/2014/main" id="{D0755A2D-400E-40A0-8EEC-B57A06F68260}"/>
              </a:ext>
            </a:extLst>
          </p:cNvPr>
          <p:cNvSpPr/>
          <p:nvPr/>
        </p:nvSpPr>
        <p:spPr>
          <a:xfrm>
            <a:off x="2250578" y="3361393"/>
            <a:ext cx="1713282" cy="984885"/>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Abhik Shome</a:t>
            </a:r>
            <a:endParaRPr lang="en-US" sz="1600" b="0" cap="none" spc="0" dirty="0">
              <a:ln w="0"/>
              <a:solidFill>
                <a:schemeClr val="tx1"/>
              </a:solidFill>
              <a:effectLst>
                <a:outerShdw blurRad="38100" dist="19050" dir="2700000" algn="tl" rotWithShape="0">
                  <a:schemeClr val="dk1">
                    <a:alpha val="40000"/>
                  </a:schemeClr>
                </a:outerShdw>
              </a:effectLst>
            </a:endParaRPr>
          </a:p>
          <a:p>
            <a:pPr algn="ctr"/>
            <a:r>
              <a:rPr lang="en-US" sz="1400" dirty="0">
                <a:ln w="0"/>
                <a:effectLst>
                  <a:outerShdw blurRad="38100" dist="19050" dir="2700000" algn="tl" rotWithShape="0">
                    <a:schemeClr val="dk1">
                      <a:alpha val="40000"/>
                    </a:schemeClr>
                  </a:outerShdw>
                </a:effectLst>
              </a:rPr>
              <a:t>Dev Manager: </a:t>
            </a:r>
            <a:r>
              <a:rPr lang="en-US" sz="1400" dirty="0"/>
              <a:t>Industry Cloud and CD</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E734B763-C3E2-4B15-920A-D9F4663B4E5F}"/>
              </a:ext>
            </a:extLst>
          </p:cNvPr>
          <p:cNvSpPr/>
          <p:nvPr/>
        </p:nvSpPr>
        <p:spPr>
          <a:xfrm>
            <a:off x="4511528" y="4730036"/>
            <a:ext cx="1728455" cy="769441"/>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C Praveen</a:t>
            </a:r>
          </a:p>
          <a:p>
            <a:pPr algn="ctr"/>
            <a:r>
              <a:rPr lang="en-US" sz="1400" dirty="0">
                <a:ln w="0"/>
                <a:effectLst>
                  <a:outerShdw blurRad="38100" dist="19050" dir="2700000" algn="tl" rotWithShape="0">
                    <a:schemeClr val="dk1">
                      <a:alpha val="40000"/>
                    </a:schemeClr>
                  </a:outerShdw>
                </a:effectLst>
              </a:rPr>
              <a:t>Dev Manager: </a:t>
            </a:r>
            <a:r>
              <a:rPr lang="en-US" sz="1400" dirty="0"/>
              <a:t>ICD FND &amp; APPS FMS</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BA14F7E6-46CB-44FB-BE75-5322E43134DD}"/>
              </a:ext>
            </a:extLst>
          </p:cNvPr>
          <p:cNvSpPr/>
          <p:nvPr/>
        </p:nvSpPr>
        <p:spPr>
          <a:xfrm>
            <a:off x="7082957" y="3429000"/>
            <a:ext cx="1582390" cy="769441"/>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V Deepa</a:t>
            </a:r>
          </a:p>
          <a:p>
            <a:pPr algn="ctr"/>
            <a:r>
              <a:rPr lang="en-US" sz="1400" dirty="0">
                <a:ln w="0"/>
                <a:effectLst>
                  <a:outerShdw blurRad="38100" dist="19050" dir="2700000" algn="tl" rotWithShape="0">
                    <a:schemeClr val="dk1">
                      <a:alpha val="40000"/>
                    </a:schemeClr>
                  </a:outerShdw>
                </a:effectLst>
              </a:rPr>
              <a:t>Dev Manager: </a:t>
            </a:r>
            <a:r>
              <a:rPr lang="en-US" sz="1400" dirty="0"/>
              <a:t>S4 Procure</a:t>
            </a:r>
            <a:endParaRPr lang="en-US" sz="140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9A77BED6-0D69-48F9-8647-AB2ED9871251}"/>
              </a:ext>
            </a:extLst>
          </p:cNvPr>
          <p:cNvSpPr/>
          <p:nvPr/>
        </p:nvSpPr>
        <p:spPr>
          <a:xfrm>
            <a:off x="9586620" y="4606925"/>
            <a:ext cx="1587182" cy="769441"/>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Pinki Pachisia</a:t>
            </a:r>
          </a:p>
          <a:p>
            <a:pPr algn="ctr"/>
            <a:r>
              <a:rPr lang="en-US" sz="1400" dirty="0">
                <a:ln w="0"/>
                <a:effectLst>
                  <a:outerShdw blurRad="38100" dist="19050" dir="2700000" algn="tl" rotWithShape="0">
                    <a:schemeClr val="dk1">
                      <a:alpha val="40000"/>
                    </a:schemeClr>
                  </a:outerShdw>
                </a:effectLst>
              </a:rPr>
              <a:t>Dev Manager: </a:t>
            </a:r>
            <a:r>
              <a:rPr lang="en-US" sz="1400" dirty="0"/>
              <a:t>S4 Produce</a:t>
            </a:r>
            <a:endParaRPr lang="en-US" sz="140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E2A05CD9-7FB4-4694-A629-3FEFC76F4FCB}"/>
              </a:ext>
            </a:extLst>
          </p:cNvPr>
          <p:cNvSpPr/>
          <p:nvPr/>
        </p:nvSpPr>
        <p:spPr>
          <a:xfrm>
            <a:off x="3127564" y="142689"/>
            <a:ext cx="5940046"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Tech-Know School Core Team</a:t>
            </a:r>
          </a:p>
        </p:txBody>
      </p:sp>
      <p:pic>
        <p:nvPicPr>
          <p:cNvPr id="2050" name="Picture 2" descr="Ankush Mane">
            <a:extLst>
              <a:ext uri="{FF2B5EF4-FFF2-40B4-BE49-F238E27FC236}">
                <a16:creationId xmlns:a16="http://schemas.microsoft.com/office/drawing/2014/main" id="{9B60908B-D768-490B-8A20-5583E134F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246" y="435077"/>
            <a:ext cx="903618" cy="90361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A445BD2-0D96-4E2B-A4FD-EDA69C6A59B9}"/>
              </a:ext>
            </a:extLst>
          </p:cNvPr>
          <p:cNvSpPr/>
          <p:nvPr/>
        </p:nvSpPr>
        <p:spPr>
          <a:xfrm>
            <a:off x="84414" y="1707145"/>
            <a:ext cx="1713282" cy="984885"/>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Ankush Mane</a:t>
            </a:r>
          </a:p>
          <a:p>
            <a:pPr algn="ctr"/>
            <a:r>
              <a:rPr lang="en-US" sz="1400" dirty="0">
                <a:ln w="0"/>
                <a:effectLst>
                  <a:outerShdw blurRad="38100" dist="19050" dir="2700000" algn="tl" rotWithShape="0">
                    <a:schemeClr val="dk1">
                      <a:alpha val="40000"/>
                    </a:schemeClr>
                  </a:outerShdw>
                </a:effectLst>
              </a:rPr>
              <a:t>Bridge Lead, CPO and Dev Manager GS</a:t>
            </a:r>
            <a:endParaRPr lang="en-US" sz="1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38698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6E82DAD-84CC-4196-8A5C-AC6197237E84}"/>
              </a:ext>
            </a:extLst>
          </p:cNvPr>
          <p:cNvPicPr>
            <a:picLocks noChangeAspect="1" noChangeArrowheads="1"/>
          </p:cNvPicPr>
          <p:nvPr/>
        </p:nvPicPr>
        <p:blipFill>
          <a:blip r:embed="rId2"/>
          <a:stretch>
            <a:fillRect/>
          </a:stretch>
        </p:blipFill>
        <p:spPr bwMode="auto">
          <a:xfrm>
            <a:off x="6514068" y="1694502"/>
            <a:ext cx="2540937" cy="25440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5AFBFE3-D1A2-4779-9E3C-136622252FEA}"/>
              </a:ext>
            </a:extLst>
          </p:cNvPr>
          <p:cNvPicPr>
            <a:picLocks/>
          </p:cNvPicPr>
          <p:nvPr/>
        </p:nvPicPr>
        <p:blipFill>
          <a:blip r:embed="rId3"/>
          <a:stretch>
            <a:fillRect/>
          </a:stretch>
        </p:blipFill>
        <p:spPr>
          <a:xfrm>
            <a:off x="9478550" y="1696522"/>
            <a:ext cx="2542032" cy="2542032"/>
          </a:xfrm>
          <a:prstGeom prst="rect">
            <a:avLst/>
          </a:prstGeom>
        </p:spPr>
      </p:pic>
      <p:pic>
        <p:nvPicPr>
          <p:cNvPr id="11" name="Picture 10">
            <a:extLst>
              <a:ext uri="{FF2B5EF4-FFF2-40B4-BE49-F238E27FC236}">
                <a16:creationId xmlns:a16="http://schemas.microsoft.com/office/drawing/2014/main" id="{A6F89B34-8A4F-421E-BBAD-C443E1CD1602}"/>
              </a:ext>
            </a:extLst>
          </p:cNvPr>
          <p:cNvPicPr preferRelativeResize="0">
            <a:picLocks/>
          </p:cNvPicPr>
          <p:nvPr/>
        </p:nvPicPr>
        <p:blipFill>
          <a:blip r:embed="rId4"/>
          <a:stretch>
            <a:fillRect/>
          </a:stretch>
        </p:blipFill>
        <p:spPr>
          <a:xfrm>
            <a:off x="3548491" y="1526838"/>
            <a:ext cx="2542032" cy="2882786"/>
          </a:xfrm>
          <a:prstGeom prst="rect">
            <a:avLst/>
          </a:prstGeom>
        </p:spPr>
      </p:pic>
      <p:sp>
        <p:nvSpPr>
          <p:cNvPr id="12" name="Rectangle 11">
            <a:extLst>
              <a:ext uri="{FF2B5EF4-FFF2-40B4-BE49-F238E27FC236}">
                <a16:creationId xmlns:a16="http://schemas.microsoft.com/office/drawing/2014/main" id="{D0755A2D-400E-40A0-8EEC-B57A06F68260}"/>
              </a:ext>
            </a:extLst>
          </p:cNvPr>
          <p:cNvSpPr/>
          <p:nvPr/>
        </p:nvSpPr>
        <p:spPr>
          <a:xfrm>
            <a:off x="3719106" y="4346277"/>
            <a:ext cx="2021877" cy="769441"/>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Sundeep</a:t>
            </a:r>
          </a:p>
          <a:p>
            <a:pPr algn="ctr"/>
            <a:r>
              <a:rPr lang="en-US" sz="1400" b="0" cap="none" spc="0" dirty="0">
                <a:ln w="0"/>
                <a:solidFill>
                  <a:schemeClr val="tx1"/>
                </a:solidFill>
                <a:effectLst>
                  <a:outerShdw blurRad="38100" dist="19050" dir="2700000" algn="tl" rotWithShape="0">
                    <a:schemeClr val="dk1">
                      <a:alpha val="40000"/>
                    </a:schemeClr>
                  </a:outerShdw>
                </a:effectLst>
              </a:rPr>
              <a:t>Digital Manufacturing S4 Produce</a:t>
            </a:r>
          </a:p>
        </p:txBody>
      </p:sp>
      <p:sp>
        <p:nvSpPr>
          <p:cNvPr id="14" name="Rectangle 13">
            <a:extLst>
              <a:ext uri="{FF2B5EF4-FFF2-40B4-BE49-F238E27FC236}">
                <a16:creationId xmlns:a16="http://schemas.microsoft.com/office/drawing/2014/main" id="{E734B763-C3E2-4B15-920A-D9F4663B4E5F}"/>
              </a:ext>
            </a:extLst>
          </p:cNvPr>
          <p:cNvSpPr/>
          <p:nvPr/>
        </p:nvSpPr>
        <p:spPr>
          <a:xfrm>
            <a:off x="6827216" y="4346277"/>
            <a:ext cx="1728455" cy="1015663"/>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Harshit</a:t>
            </a:r>
          </a:p>
          <a:p>
            <a:pPr algn="ctr"/>
            <a:r>
              <a:rPr lang="en-US" sz="1400" dirty="0">
                <a:ln w="0"/>
                <a:effectLst>
                  <a:outerShdw blurRad="38100" dist="19050" dir="2700000" algn="tl" rotWithShape="0">
                    <a:schemeClr val="dk1">
                      <a:alpha val="40000"/>
                    </a:schemeClr>
                  </a:outerShdw>
                </a:effectLst>
              </a:rPr>
              <a:t>Industry Cloud and CD</a:t>
            </a:r>
            <a:endParaRPr lang="en-US" sz="1400" b="0" cap="none" spc="0" dirty="0">
              <a:ln w="0"/>
              <a:solidFill>
                <a:schemeClr val="tx1"/>
              </a:solidFill>
              <a:effectLst>
                <a:outerShdw blurRad="38100" dist="19050" dir="2700000" algn="tl" rotWithShape="0">
                  <a:schemeClr val="dk1">
                    <a:alpha val="40000"/>
                  </a:schemeClr>
                </a:outerShdw>
              </a:effectLst>
            </a:endParaRPr>
          </a:p>
          <a:p>
            <a:pPr algn="ct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BA14F7E6-46CB-44FB-BE75-5322E43134DD}"/>
              </a:ext>
            </a:extLst>
          </p:cNvPr>
          <p:cNvSpPr/>
          <p:nvPr/>
        </p:nvSpPr>
        <p:spPr>
          <a:xfrm>
            <a:off x="9784080" y="4372014"/>
            <a:ext cx="1855560" cy="769441"/>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Poshak</a:t>
            </a:r>
            <a:endParaRPr lang="en-US" sz="1600" b="0" cap="none" spc="0" dirty="0">
              <a:ln w="0"/>
              <a:solidFill>
                <a:schemeClr val="tx1"/>
              </a:solidFill>
              <a:effectLst>
                <a:outerShdw blurRad="38100" dist="19050" dir="2700000" algn="tl" rotWithShape="0">
                  <a:schemeClr val="dk1">
                    <a:alpha val="40000"/>
                  </a:schemeClr>
                </a:outerShdw>
              </a:effectLst>
            </a:endParaRPr>
          </a:p>
          <a:p>
            <a:pPr algn="ctr"/>
            <a:r>
              <a:rPr lang="en-US" sz="1400" dirty="0">
                <a:ln w="0"/>
                <a:effectLst>
                  <a:outerShdw blurRad="38100" dist="19050" dir="2700000" algn="tl" rotWithShape="0">
                    <a:schemeClr val="dk1">
                      <a:alpha val="40000"/>
                    </a:schemeClr>
                  </a:outerShdw>
                </a:effectLst>
              </a:rPr>
              <a:t>Digital Manufacturing </a:t>
            </a:r>
            <a:r>
              <a:rPr lang="en-US" sz="1400" dirty="0"/>
              <a:t>S4 Produce</a:t>
            </a:r>
            <a:endParaRPr lang="en-US" sz="140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E2A05CD9-7FB4-4694-A629-3FEFC76F4FCB}"/>
              </a:ext>
            </a:extLst>
          </p:cNvPr>
          <p:cNvSpPr/>
          <p:nvPr/>
        </p:nvSpPr>
        <p:spPr>
          <a:xfrm>
            <a:off x="3721396" y="169160"/>
            <a:ext cx="5940046"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Tech-Know School Trainers</a:t>
            </a:r>
          </a:p>
        </p:txBody>
      </p:sp>
      <p:pic>
        <p:nvPicPr>
          <p:cNvPr id="2050" name="Picture 2">
            <a:extLst>
              <a:ext uri="{FF2B5EF4-FFF2-40B4-BE49-F238E27FC236}">
                <a16:creationId xmlns:a16="http://schemas.microsoft.com/office/drawing/2014/main" id="{9B60908B-D768-490B-8A20-5583E134FED0}"/>
              </a:ext>
            </a:extLst>
          </p:cNvPr>
          <p:cNvPicPr>
            <a:picLocks noChangeArrowheads="1"/>
          </p:cNvPicPr>
          <p:nvPr/>
        </p:nvPicPr>
        <p:blipFill rotWithShape="1">
          <a:blip r:embed="rId5"/>
          <a:srcRect t="23752"/>
          <a:stretch/>
        </p:blipFill>
        <p:spPr bwMode="auto">
          <a:xfrm>
            <a:off x="706777" y="1694502"/>
            <a:ext cx="2105021" cy="25440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A445BD2-0D96-4E2B-A4FD-EDA69C6A59B9}"/>
              </a:ext>
            </a:extLst>
          </p:cNvPr>
          <p:cNvSpPr/>
          <p:nvPr/>
        </p:nvSpPr>
        <p:spPr>
          <a:xfrm>
            <a:off x="797667" y="4346277"/>
            <a:ext cx="1713282" cy="769441"/>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Raja Ram</a:t>
            </a:r>
          </a:p>
          <a:p>
            <a:pPr algn="ctr"/>
            <a:r>
              <a:rPr lang="en-US" sz="1400" dirty="0">
                <a:ln w="0"/>
                <a:effectLst>
                  <a:outerShdw blurRad="38100" dist="19050" dir="2700000" algn="tl" rotWithShape="0">
                    <a:schemeClr val="dk1">
                      <a:alpha val="40000"/>
                    </a:schemeClr>
                  </a:outerShdw>
                </a:effectLst>
              </a:rPr>
              <a:t>ICD Oil &amp; Gas and Mill </a:t>
            </a:r>
            <a:endParaRPr lang="en-US" sz="1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327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E4E4DB-B792-461B-910C-7CA6D049B743}"/>
              </a:ext>
            </a:extLst>
          </p:cNvPr>
          <p:cNvSpPr>
            <a:spLocks noGrp="1"/>
          </p:cNvSpPr>
          <p:nvPr>
            <p:ph type="body" sz="quarter" idx="10"/>
          </p:nvPr>
        </p:nvSpPr>
        <p:spPr>
          <a:xfrm>
            <a:off x="504000" y="1269126"/>
            <a:ext cx="11186477" cy="4716000"/>
          </a:xfrm>
        </p:spPr>
        <p:txBody>
          <a:bodyPr>
            <a:normAutofit/>
          </a:bodyPr>
          <a:lstStyle/>
          <a:p>
            <a:pPr algn="just"/>
            <a:r>
              <a:rPr lang="en-US" dirty="0">
                <a:latin typeface="Arial" panose="020B0604020202020204" pitchFamily="34" charset="0"/>
              </a:rPr>
              <a:t>This course is targeted for anyone who want to learn the basics of data science and machine learning and would help them to build a complete application involving end to end basic concepts.</a:t>
            </a:r>
          </a:p>
          <a:p>
            <a:pPr marL="457200" indent="-457200" algn="just">
              <a:buAutoNum type="arabicPeriod"/>
            </a:pPr>
            <a:r>
              <a:rPr lang="en-US" dirty="0">
                <a:latin typeface="Arial" panose="020B0604020202020204" pitchFamily="34" charset="0"/>
              </a:rPr>
              <a:t>Python and Math Foundations</a:t>
            </a:r>
          </a:p>
          <a:p>
            <a:pPr marL="457200" indent="-457200" algn="just">
              <a:buAutoNum type="arabicPeriod"/>
            </a:pPr>
            <a:r>
              <a:rPr lang="en-US" dirty="0">
                <a:latin typeface="Arial" panose="020B0604020202020204" pitchFamily="34" charset="0"/>
              </a:rPr>
              <a:t>HANA APL/ PAL </a:t>
            </a:r>
          </a:p>
          <a:p>
            <a:pPr marL="457200" indent="-457200" algn="just">
              <a:buAutoNum type="arabicPeriod"/>
            </a:pPr>
            <a:r>
              <a:rPr lang="en-US" dirty="0">
                <a:latin typeface="Arial" panose="020B0604020202020204" pitchFamily="34" charset="0"/>
              </a:rPr>
              <a:t>SAP Leonardo </a:t>
            </a:r>
          </a:p>
          <a:p>
            <a:endParaRPr lang="en-US" dirty="0"/>
          </a:p>
        </p:txBody>
      </p:sp>
      <p:sp>
        <p:nvSpPr>
          <p:cNvPr id="3" name="Title 2">
            <a:extLst>
              <a:ext uri="{FF2B5EF4-FFF2-40B4-BE49-F238E27FC236}">
                <a16:creationId xmlns:a16="http://schemas.microsoft.com/office/drawing/2014/main" id="{B067F74F-3C5D-48E4-A116-D8EE8C346F44}"/>
              </a:ext>
            </a:extLst>
          </p:cNvPr>
          <p:cNvSpPr>
            <a:spLocks noGrp="1"/>
          </p:cNvSpPr>
          <p:nvPr>
            <p:ph type="title"/>
          </p:nvPr>
        </p:nvSpPr>
        <p:spPr/>
        <p:txBody>
          <a:bodyPr/>
          <a:lstStyle/>
          <a:p>
            <a:r>
              <a:rPr lang="en-US" dirty="0"/>
              <a:t>Course Summary</a:t>
            </a:r>
          </a:p>
        </p:txBody>
      </p:sp>
      <p:graphicFrame>
        <p:nvGraphicFramePr>
          <p:cNvPr id="2" name="Diagram 1">
            <a:extLst>
              <a:ext uri="{FF2B5EF4-FFF2-40B4-BE49-F238E27FC236}">
                <a16:creationId xmlns:a16="http://schemas.microsoft.com/office/drawing/2014/main" id="{92521B65-9FD6-46FC-976C-4C064B8EC097}"/>
              </a:ext>
            </a:extLst>
          </p:cNvPr>
          <p:cNvGraphicFramePr/>
          <p:nvPr>
            <p:extLst>
              <p:ext uri="{D42A27DB-BD31-4B8C-83A1-F6EECF244321}">
                <p14:modId xmlns:p14="http://schemas.microsoft.com/office/powerpoint/2010/main" val="4271816884"/>
              </p:ext>
            </p:extLst>
          </p:nvPr>
        </p:nvGraphicFramePr>
        <p:xfrm>
          <a:off x="2434321" y="4047151"/>
          <a:ext cx="7325833" cy="141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5090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ldergebnis fÃ¼r pubg flight">
            <a:extLst>
              <a:ext uri="{FF2B5EF4-FFF2-40B4-BE49-F238E27FC236}">
                <a16:creationId xmlns:a16="http://schemas.microsoft.com/office/drawing/2014/main" id="{FC7FDD5C-6052-4121-8125-9BDE27891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427BA1-A17E-41A2-AAAF-330E5EF08652}"/>
              </a:ext>
            </a:extLst>
          </p:cNvPr>
          <p:cNvSpPr txBox="1"/>
          <p:nvPr/>
        </p:nvSpPr>
        <p:spPr>
          <a:xfrm>
            <a:off x="1433689" y="327378"/>
            <a:ext cx="5192889"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PUBG Flight Drop</a:t>
            </a:r>
          </a:p>
        </p:txBody>
      </p:sp>
    </p:spTree>
    <p:extLst>
      <p:ext uri="{BB962C8B-B14F-4D97-AF65-F5344CB8AC3E}">
        <p14:creationId xmlns:p14="http://schemas.microsoft.com/office/powerpoint/2010/main" val="1512225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ke, birthday, table, indoor&#10;&#10;Description generated with very high confidence">
            <a:extLst>
              <a:ext uri="{FF2B5EF4-FFF2-40B4-BE49-F238E27FC236}">
                <a16:creationId xmlns:a16="http://schemas.microsoft.com/office/drawing/2014/main" id="{F5D30844-C4C8-41BF-A629-83496E331D2B}"/>
              </a:ext>
            </a:extLst>
          </p:cNvPr>
          <p:cNvPicPr>
            <a:picLocks noChangeAspect="1"/>
          </p:cNvPicPr>
          <p:nvPr/>
        </p:nvPicPr>
        <p:blipFill>
          <a:blip r:embed="rId2"/>
          <a:stretch>
            <a:fillRect/>
          </a:stretch>
        </p:blipFill>
        <p:spPr>
          <a:xfrm>
            <a:off x="1" y="933963"/>
            <a:ext cx="12195174" cy="5913404"/>
          </a:xfrm>
          <a:prstGeom prst="rect">
            <a:avLst/>
          </a:prstGeom>
        </p:spPr>
      </p:pic>
      <p:sp>
        <p:nvSpPr>
          <p:cNvPr id="6" name="Rectangle 5">
            <a:extLst>
              <a:ext uri="{FF2B5EF4-FFF2-40B4-BE49-F238E27FC236}">
                <a16:creationId xmlns:a16="http://schemas.microsoft.com/office/drawing/2014/main" id="{6A24965A-3FA5-440C-92F7-8D82B0506E8C}"/>
              </a:ext>
            </a:extLst>
          </p:cNvPr>
          <p:cNvSpPr/>
          <p:nvPr/>
        </p:nvSpPr>
        <p:spPr>
          <a:xfrm>
            <a:off x="1923966" y="10633"/>
            <a:ext cx="79562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Tech-Know School Island</a:t>
            </a:r>
          </a:p>
        </p:txBody>
      </p:sp>
      <p:sp>
        <p:nvSpPr>
          <p:cNvPr id="7" name="TextBox 6">
            <a:extLst>
              <a:ext uri="{FF2B5EF4-FFF2-40B4-BE49-F238E27FC236}">
                <a16:creationId xmlns:a16="http://schemas.microsoft.com/office/drawing/2014/main" id="{A164C62D-2DE3-438E-88B5-872F512170DC}"/>
              </a:ext>
            </a:extLst>
          </p:cNvPr>
          <p:cNvSpPr txBox="1"/>
          <p:nvPr/>
        </p:nvSpPr>
        <p:spPr>
          <a:xfrm rot="20754279">
            <a:off x="770279" y="3323965"/>
            <a:ext cx="1986844"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Python Intro and Math Foundation</a:t>
            </a:r>
          </a:p>
        </p:txBody>
      </p:sp>
      <p:sp>
        <p:nvSpPr>
          <p:cNvPr id="8" name="TextBox 7">
            <a:extLst>
              <a:ext uri="{FF2B5EF4-FFF2-40B4-BE49-F238E27FC236}">
                <a16:creationId xmlns:a16="http://schemas.microsoft.com/office/drawing/2014/main" id="{8C90C8A2-A732-4C62-A7EC-E7C5F591FBF3}"/>
              </a:ext>
            </a:extLst>
          </p:cNvPr>
          <p:cNvSpPr txBox="1"/>
          <p:nvPr/>
        </p:nvSpPr>
        <p:spPr>
          <a:xfrm>
            <a:off x="2417460" y="1926722"/>
            <a:ext cx="228237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EDA and Visualization</a:t>
            </a:r>
          </a:p>
        </p:txBody>
      </p:sp>
      <p:sp>
        <p:nvSpPr>
          <p:cNvPr id="9" name="TextBox 8">
            <a:extLst>
              <a:ext uri="{FF2B5EF4-FFF2-40B4-BE49-F238E27FC236}">
                <a16:creationId xmlns:a16="http://schemas.microsoft.com/office/drawing/2014/main" id="{2132A15B-9513-48D0-B97D-D5BFE48284DA}"/>
              </a:ext>
            </a:extLst>
          </p:cNvPr>
          <p:cNvSpPr txBox="1"/>
          <p:nvPr/>
        </p:nvSpPr>
        <p:spPr>
          <a:xfrm>
            <a:off x="5197483" y="4513180"/>
            <a:ext cx="212231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Intro to ML and Data Science</a:t>
            </a:r>
          </a:p>
        </p:txBody>
      </p:sp>
      <p:sp>
        <p:nvSpPr>
          <p:cNvPr id="10" name="TextBox 9">
            <a:extLst>
              <a:ext uri="{FF2B5EF4-FFF2-40B4-BE49-F238E27FC236}">
                <a16:creationId xmlns:a16="http://schemas.microsoft.com/office/drawing/2014/main" id="{BC6FCE7B-2D33-4C49-912E-8672754852C8}"/>
              </a:ext>
            </a:extLst>
          </p:cNvPr>
          <p:cNvSpPr txBox="1"/>
          <p:nvPr/>
        </p:nvSpPr>
        <p:spPr>
          <a:xfrm>
            <a:off x="8832734" y="4513180"/>
            <a:ext cx="184950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SAP Leonardo</a:t>
            </a:r>
          </a:p>
        </p:txBody>
      </p:sp>
      <p:sp>
        <p:nvSpPr>
          <p:cNvPr id="11" name="TextBox 10">
            <a:extLst>
              <a:ext uri="{FF2B5EF4-FFF2-40B4-BE49-F238E27FC236}">
                <a16:creationId xmlns:a16="http://schemas.microsoft.com/office/drawing/2014/main" id="{EAA7D30C-3B45-41BB-92F1-170CE20900F9}"/>
              </a:ext>
            </a:extLst>
          </p:cNvPr>
          <p:cNvSpPr txBox="1"/>
          <p:nvPr/>
        </p:nvSpPr>
        <p:spPr>
          <a:xfrm>
            <a:off x="9399658" y="1947989"/>
            <a:ext cx="228237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PAL and APL</a:t>
            </a:r>
          </a:p>
        </p:txBody>
      </p:sp>
      <p:sp>
        <p:nvSpPr>
          <p:cNvPr id="16" name="TextBox 15">
            <a:extLst>
              <a:ext uri="{FF2B5EF4-FFF2-40B4-BE49-F238E27FC236}">
                <a16:creationId xmlns:a16="http://schemas.microsoft.com/office/drawing/2014/main" id="{4E195333-3632-4299-B786-0E0812FF0895}"/>
              </a:ext>
            </a:extLst>
          </p:cNvPr>
          <p:cNvSpPr txBox="1"/>
          <p:nvPr/>
        </p:nvSpPr>
        <p:spPr>
          <a:xfrm>
            <a:off x="5902074" y="1926723"/>
            <a:ext cx="188524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ML Algorithms</a:t>
            </a:r>
          </a:p>
        </p:txBody>
      </p:sp>
    </p:spTree>
    <p:extLst>
      <p:ext uri="{BB962C8B-B14F-4D97-AF65-F5344CB8AC3E}">
        <p14:creationId xmlns:p14="http://schemas.microsoft.com/office/powerpoint/2010/main" val="340899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8E369FC-CF61-4620-ABF4-5DCE82FDC0C5}"/>
              </a:ext>
            </a:extLst>
          </p:cNvPr>
          <p:cNvGrpSpPr/>
          <p:nvPr/>
        </p:nvGrpSpPr>
        <p:grpSpPr>
          <a:xfrm>
            <a:off x="1587" y="-11574"/>
            <a:ext cx="12192000" cy="2247254"/>
            <a:chOff x="209635" y="1027042"/>
            <a:chExt cx="8890257" cy="4110303"/>
          </a:xfrm>
        </p:grpSpPr>
        <p:sp>
          <p:nvSpPr>
            <p:cNvPr id="10" name="AutoShape 10"/>
            <p:cNvSpPr>
              <a:spLocks noChangeArrowheads="1"/>
            </p:cNvSpPr>
            <p:nvPr/>
          </p:nvSpPr>
          <p:spPr bwMode="gray">
            <a:xfrm>
              <a:off x="209635" y="1027042"/>
              <a:ext cx="8890257" cy="838200"/>
            </a:xfrm>
            <a:prstGeom prst="triangle">
              <a:avLst>
                <a:gd name="adj" fmla="val 50000"/>
              </a:avLst>
            </a:prstGeom>
            <a:solidFill>
              <a:schemeClr val="accent1"/>
            </a:solidFill>
            <a:ln w="38100">
              <a:solidFill>
                <a:schemeClr val="bg1"/>
              </a:solidFill>
              <a:miter lim="800000"/>
              <a:headEnd/>
              <a:tailEnd/>
            </a:ln>
            <a:effectLst/>
          </p:spPr>
          <p:txBody>
            <a:bodyPr wrap="none" lIns="108797" tIns="54398" rIns="108797" bIns="128500" anchor="ctr"/>
            <a:lstStyle/>
            <a:p>
              <a:pPr algn="ctr" defTabSz="1088122">
                <a:buClr>
                  <a:srgbClr val="F0AB00"/>
                </a:buClr>
              </a:pPr>
              <a:r>
                <a:rPr lang="en-US" sz="1600" b="1" dirty="0">
                  <a:solidFill>
                    <a:srgbClr val="000000"/>
                  </a:solidFill>
                </a:rPr>
                <a:t>T</a:t>
              </a:r>
              <a:r>
                <a:rPr lang="en-US" sz="1400" b="1" dirty="0">
                  <a:solidFill>
                    <a:srgbClr val="000000"/>
                  </a:solidFill>
                </a:rPr>
                <a:t>ech-</a:t>
              </a:r>
              <a:r>
                <a:rPr lang="en-US" sz="1600" b="1" dirty="0">
                  <a:solidFill>
                    <a:srgbClr val="000000"/>
                  </a:solidFill>
                </a:rPr>
                <a:t>K</a:t>
              </a:r>
              <a:r>
                <a:rPr lang="en-US" sz="1400" b="1" dirty="0">
                  <a:solidFill>
                    <a:srgbClr val="000000"/>
                  </a:solidFill>
                </a:rPr>
                <a:t>now </a:t>
              </a:r>
              <a:r>
                <a:rPr lang="en-US" sz="1600" b="1" dirty="0">
                  <a:solidFill>
                    <a:srgbClr val="000000"/>
                  </a:solidFill>
                </a:rPr>
                <a:t>S</a:t>
              </a:r>
              <a:r>
                <a:rPr lang="en-US" sz="1400" b="1" dirty="0">
                  <a:solidFill>
                    <a:srgbClr val="000000"/>
                  </a:solidFill>
                </a:rPr>
                <a:t>chool </a:t>
              </a:r>
            </a:p>
          </p:txBody>
        </p:sp>
        <p:sp>
          <p:nvSpPr>
            <p:cNvPr id="9" name="Text Placeholder 5"/>
            <p:cNvSpPr txBox="1">
              <a:spLocks/>
            </p:cNvSpPr>
            <p:nvPr/>
          </p:nvSpPr>
          <p:spPr bwMode="gray">
            <a:xfrm>
              <a:off x="6261413" y="2274818"/>
              <a:ext cx="2384550" cy="838436"/>
            </a:xfrm>
            <a:prstGeom prst="rect">
              <a:avLst/>
            </a:prstGeom>
            <a:solidFill>
              <a:schemeClr val="accent1">
                <a:lumMod val="20000"/>
                <a:lumOff val="80000"/>
              </a:schemeClr>
            </a:solidFill>
            <a:ln w="25400">
              <a:solidFill>
                <a:schemeClr val="tx1"/>
              </a:solidFill>
              <a:miter lim="800000"/>
              <a:headEnd/>
              <a:tailEnd/>
            </a:ln>
          </p:spPr>
          <p:txBody>
            <a:bodyPr vert="horz" wrap="square" lIns="107082" tIns="107082" rIns="107082" bIns="107082" numCol="1" rtlCol="0" anchor="t" anchorCtr="0" compatLnSpc="1">
              <a:prstTxWarp prst="textNoShape">
                <a:avLst/>
              </a:prstTxWarp>
              <a:noAutofit/>
            </a:bodyPr>
            <a:lstStyle>
              <a:lvl1pPr indent="0" defTabSz="1088558">
                <a:spcBef>
                  <a:spcPts val="1800"/>
                </a:spcBef>
                <a:buClr>
                  <a:schemeClr val="accent1"/>
                </a:buClr>
                <a:buSzPct val="80000"/>
                <a:buFontTx/>
                <a:buNone/>
                <a:defRPr sz="2000" b="0">
                  <a:latin typeface="+mn-lt"/>
                </a:defRPr>
              </a:lvl1pPr>
              <a:lvl2pPr marL="179964" lvl="1" indent="-179964" defTabSz="1088558">
                <a:spcBef>
                  <a:spcPts val="600"/>
                </a:spcBef>
                <a:buClr>
                  <a:schemeClr val="bg2">
                    <a:lumMod val="10000"/>
                  </a:schemeClr>
                </a:buClr>
                <a:buFont typeface="Wingdings" pitchFamily="2" charset="2"/>
                <a:buChar char="§"/>
                <a:defRPr sz="1400">
                  <a:solidFill>
                    <a:schemeClr val="bg2">
                      <a:lumMod val="10000"/>
                    </a:schemeClr>
                  </a:solidFill>
                  <a:latin typeface="+mn-lt"/>
                </a:defRPr>
              </a:lvl2pPr>
              <a:lvl3pPr marL="358775" lvl="2" indent="-180939" defTabSz="1088558">
                <a:spcBef>
                  <a:spcPts val="300"/>
                </a:spcBef>
                <a:buClr>
                  <a:schemeClr val="bg2">
                    <a:lumMod val="10000"/>
                  </a:schemeClr>
                </a:buClr>
                <a:buSzPct val="100000"/>
                <a:buFont typeface="Arial" panose="020B0604020202020204" pitchFamily="34" charset="0"/>
                <a:buChar char="–"/>
                <a:defRPr lang="en-US" sz="1400" noProof="0" dirty="0" smtClean="0">
                  <a:solidFill>
                    <a:schemeClr val="bg2">
                      <a:lumMod val="10000"/>
                    </a:schemeClr>
                  </a:solidFill>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pPr marL="0" lvl="1" indent="0" defTabSz="1087905">
                <a:buClr>
                  <a:srgbClr val="CCCCCC">
                    <a:lumMod val="10000"/>
                  </a:srgbClr>
                </a:buClr>
                <a:buNone/>
              </a:pPr>
              <a:r>
                <a:rPr lang="en-US" sz="900" b="1" dirty="0">
                  <a:solidFill>
                    <a:srgbClr val="CCCCCC">
                      <a:lumMod val="10000"/>
                    </a:srgbClr>
                  </a:solidFill>
                  <a:latin typeface="Arial"/>
                </a:rPr>
                <a:t>Evangelize</a:t>
              </a:r>
              <a:endParaRPr lang="en-US" sz="600" b="1" dirty="0">
                <a:solidFill>
                  <a:srgbClr val="CCCCCC">
                    <a:lumMod val="10000"/>
                  </a:srgbClr>
                </a:solidFill>
                <a:latin typeface="Arial"/>
              </a:endParaRPr>
            </a:p>
            <a:p>
              <a:pPr marL="179856" lvl="1" indent="-179856" defTabSz="1087905">
                <a:buClr>
                  <a:srgbClr val="CCCCCC">
                    <a:lumMod val="10000"/>
                  </a:srgbClr>
                </a:buClr>
              </a:pPr>
              <a:r>
                <a:rPr lang="en-US" sz="800" dirty="0">
                  <a:solidFill>
                    <a:srgbClr val="CCCCCC">
                      <a:lumMod val="10000"/>
                    </a:srgbClr>
                  </a:solidFill>
                  <a:latin typeface="Arial"/>
                </a:rPr>
                <a:t>Demo Jam Session + Learning Circle formation</a:t>
              </a:r>
              <a:endParaRPr lang="en-US" sz="1000" dirty="0">
                <a:solidFill>
                  <a:srgbClr val="CCCCCC">
                    <a:lumMod val="10000"/>
                  </a:srgbClr>
                </a:solidFill>
                <a:latin typeface="Arial"/>
              </a:endParaRPr>
            </a:p>
          </p:txBody>
        </p:sp>
        <p:sp>
          <p:nvSpPr>
            <p:cNvPr id="12" name="Text Placeholder 14"/>
            <p:cNvSpPr txBox="1">
              <a:spLocks/>
            </p:cNvSpPr>
            <p:nvPr/>
          </p:nvSpPr>
          <p:spPr bwMode="gray">
            <a:xfrm>
              <a:off x="3762630" y="2274818"/>
              <a:ext cx="2498783" cy="838436"/>
            </a:xfrm>
            <a:prstGeom prst="rect">
              <a:avLst/>
            </a:prstGeom>
            <a:solidFill>
              <a:srgbClr val="FFF8E7"/>
            </a:solidFill>
            <a:ln w="25400">
              <a:solidFill>
                <a:schemeClr val="tx1"/>
              </a:solidFill>
              <a:miter lim="800000"/>
              <a:headEnd/>
              <a:tailEnd/>
            </a:ln>
          </p:spPr>
          <p:txBody>
            <a:bodyPr vert="horz" wrap="square" lIns="107082" tIns="107082" rIns="107082" bIns="107082" numCol="1" rtlCol="0" anchor="t" anchorCtr="0" compatLnSpc="1">
              <a:prstTxWarp prst="textNoShape">
                <a:avLst/>
              </a:prstTxWarp>
              <a:noAutofit/>
            </a:bodyPr>
            <a:lstStyle>
              <a:lvl1pPr indent="0" defTabSz="1088558">
                <a:spcBef>
                  <a:spcPts val="1800"/>
                </a:spcBef>
                <a:buClr>
                  <a:schemeClr val="accent1"/>
                </a:buClr>
                <a:buSzPct val="80000"/>
                <a:buFontTx/>
                <a:buNone/>
                <a:defRPr sz="2000" b="0">
                  <a:latin typeface="+mn-lt"/>
                </a:defRPr>
              </a:lvl1pPr>
              <a:lvl2pPr marL="179964" lvl="1" indent="-179964" defTabSz="1088558">
                <a:spcBef>
                  <a:spcPts val="600"/>
                </a:spcBef>
                <a:buClr>
                  <a:schemeClr val="bg2">
                    <a:lumMod val="10000"/>
                  </a:schemeClr>
                </a:buClr>
                <a:buFont typeface="Wingdings" pitchFamily="2" charset="2"/>
                <a:buChar char="§"/>
                <a:defRPr sz="1400">
                  <a:solidFill>
                    <a:schemeClr val="bg2">
                      <a:lumMod val="10000"/>
                    </a:schemeClr>
                  </a:solidFill>
                  <a:latin typeface="+mn-lt"/>
                </a:defRPr>
              </a:lvl2pPr>
              <a:lvl3pPr marL="358775" lvl="2" indent="-180939" defTabSz="1088558">
                <a:spcBef>
                  <a:spcPts val="300"/>
                </a:spcBef>
                <a:buClr>
                  <a:schemeClr val="bg2">
                    <a:lumMod val="10000"/>
                  </a:schemeClr>
                </a:buClr>
                <a:buSzPct val="100000"/>
                <a:buFont typeface="Arial" panose="020B0604020202020204" pitchFamily="34" charset="0"/>
                <a:buChar char="–"/>
                <a:defRPr lang="en-US" sz="1400" noProof="0" dirty="0" smtClean="0">
                  <a:solidFill>
                    <a:schemeClr val="bg2">
                      <a:lumMod val="10000"/>
                    </a:schemeClr>
                  </a:solidFill>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pPr marL="0" lvl="1" indent="0" defTabSz="1087905">
                <a:buClr>
                  <a:srgbClr val="CCCCCC">
                    <a:lumMod val="10000"/>
                  </a:srgbClr>
                </a:buClr>
                <a:buNone/>
              </a:pPr>
              <a:r>
                <a:rPr lang="en-US" sz="800" b="1" dirty="0">
                  <a:solidFill>
                    <a:srgbClr val="CCCCCC">
                      <a:lumMod val="10000"/>
                    </a:srgbClr>
                  </a:solidFill>
                  <a:latin typeface="Arial"/>
                </a:rPr>
                <a:t>Practice</a:t>
              </a:r>
              <a:endParaRPr lang="en-US" sz="500" b="1" dirty="0">
                <a:solidFill>
                  <a:srgbClr val="CCCCCC">
                    <a:lumMod val="10000"/>
                  </a:srgbClr>
                </a:solidFill>
                <a:latin typeface="Arial"/>
              </a:endParaRPr>
            </a:p>
            <a:p>
              <a:pPr marL="179856" lvl="1" indent="-179856" defTabSz="1087905">
                <a:buClr>
                  <a:srgbClr val="CCCCCC">
                    <a:lumMod val="10000"/>
                  </a:srgbClr>
                </a:buClr>
              </a:pPr>
              <a:r>
                <a:rPr lang="en-US" sz="700" dirty="0">
                  <a:solidFill>
                    <a:srgbClr val="CCCCCC">
                      <a:lumMod val="10000"/>
                    </a:srgbClr>
                  </a:solidFill>
                  <a:latin typeface="Arial"/>
                </a:rPr>
                <a:t>Hands On</a:t>
              </a:r>
              <a:endParaRPr lang="en-US" sz="900" dirty="0">
                <a:solidFill>
                  <a:srgbClr val="CCCCCC">
                    <a:lumMod val="10000"/>
                  </a:srgbClr>
                </a:solidFill>
                <a:latin typeface="Arial"/>
              </a:endParaRPr>
            </a:p>
          </p:txBody>
        </p:sp>
        <p:sp>
          <p:nvSpPr>
            <p:cNvPr id="13" name="Text Placeholder 15"/>
            <p:cNvSpPr txBox="1">
              <a:spLocks/>
            </p:cNvSpPr>
            <p:nvPr/>
          </p:nvSpPr>
          <p:spPr bwMode="gray">
            <a:xfrm>
              <a:off x="1447113" y="2274818"/>
              <a:ext cx="2315517" cy="838436"/>
            </a:xfrm>
            <a:prstGeom prst="rect">
              <a:avLst/>
            </a:prstGeom>
            <a:solidFill>
              <a:schemeClr val="accent1">
                <a:lumMod val="20000"/>
                <a:lumOff val="80000"/>
              </a:schemeClr>
            </a:solidFill>
            <a:ln w="25400">
              <a:solidFill>
                <a:schemeClr val="tx1"/>
              </a:solidFill>
              <a:miter lim="800000"/>
              <a:headEnd/>
              <a:tailEnd/>
            </a:ln>
          </p:spPr>
          <p:txBody>
            <a:bodyPr vert="horz" wrap="square" lIns="107082" tIns="107082" rIns="107082" bIns="107082" numCol="1" rtlCol="0" anchor="t" anchorCtr="0" compatLnSpc="1">
              <a:prstTxWarp prst="textNoShape">
                <a:avLst/>
              </a:prstTxWarp>
              <a:noAutofit/>
            </a:bodyPr>
            <a:lstStyle>
              <a:lvl1pPr indent="0" defTabSz="1088558">
                <a:spcBef>
                  <a:spcPts val="1800"/>
                </a:spcBef>
                <a:buClr>
                  <a:schemeClr val="accent1"/>
                </a:buClr>
                <a:buSzPct val="80000"/>
                <a:buFontTx/>
                <a:buNone/>
                <a:defRPr sz="2000" b="0">
                  <a:latin typeface="+mn-lt"/>
                </a:defRPr>
              </a:lvl1pPr>
              <a:lvl2pPr marL="179964" lvl="1" indent="-179964" defTabSz="1088558">
                <a:spcBef>
                  <a:spcPts val="600"/>
                </a:spcBef>
                <a:buClr>
                  <a:schemeClr val="bg2">
                    <a:lumMod val="10000"/>
                  </a:schemeClr>
                </a:buClr>
                <a:buFont typeface="Wingdings" pitchFamily="2" charset="2"/>
                <a:buChar char="§"/>
                <a:defRPr sz="1400">
                  <a:solidFill>
                    <a:schemeClr val="bg2">
                      <a:lumMod val="10000"/>
                    </a:schemeClr>
                  </a:solidFill>
                  <a:latin typeface="+mn-lt"/>
                </a:defRPr>
              </a:lvl2pPr>
              <a:lvl3pPr marL="358775" lvl="2" indent="-180939" defTabSz="1088558">
                <a:spcBef>
                  <a:spcPts val="300"/>
                </a:spcBef>
                <a:buClr>
                  <a:schemeClr val="bg2">
                    <a:lumMod val="10000"/>
                  </a:schemeClr>
                </a:buClr>
                <a:buSzPct val="100000"/>
                <a:buFont typeface="Arial" panose="020B0604020202020204" pitchFamily="34" charset="0"/>
                <a:buChar char="–"/>
                <a:defRPr lang="en-US" sz="1400" noProof="0" dirty="0" smtClean="0">
                  <a:solidFill>
                    <a:schemeClr val="bg2">
                      <a:lumMod val="10000"/>
                    </a:schemeClr>
                  </a:solidFill>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pPr marL="0" lvl="1" indent="0" defTabSz="1087905">
                <a:buClr>
                  <a:srgbClr val="CCCCCC">
                    <a:lumMod val="10000"/>
                  </a:srgbClr>
                </a:buClr>
                <a:buNone/>
              </a:pPr>
              <a:r>
                <a:rPr lang="en-US" sz="900" b="1" dirty="0">
                  <a:solidFill>
                    <a:srgbClr val="CCCCCC">
                      <a:lumMod val="10000"/>
                    </a:srgbClr>
                  </a:solidFill>
                  <a:latin typeface="Arial"/>
                </a:rPr>
                <a:t>Learn</a:t>
              </a:r>
            </a:p>
            <a:p>
              <a:pPr marL="179856" lvl="1" indent="-179856" defTabSz="1087905">
                <a:buClr>
                  <a:srgbClr val="CCCCCC">
                    <a:lumMod val="10000"/>
                  </a:srgbClr>
                </a:buClr>
              </a:pPr>
              <a:r>
                <a:rPr lang="en-US" sz="800" dirty="0">
                  <a:solidFill>
                    <a:srgbClr val="CCCCCC">
                      <a:lumMod val="10000"/>
                    </a:srgbClr>
                  </a:solidFill>
                  <a:latin typeface="Arial"/>
                </a:rPr>
                <a:t>Deep Dive</a:t>
              </a:r>
              <a:endParaRPr lang="en-US" sz="900" dirty="0">
                <a:solidFill>
                  <a:srgbClr val="CCCCCC">
                    <a:lumMod val="10000"/>
                  </a:srgbClr>
                </a:solidFill>
                <a:latin typeface="Calibri" panose="020F0502020204030204" pitchFamily="34" charset="0"/>
                <a:ea typeface="Calibri" panose="020F0502020204030204" pitchFamily="34" charset="0"/>
              </a:endParaRPr>
            </a:p>
            <a:p>
              <a:pPr marL="179856" lvl="1" indent="-179856" defTabSz="1087905">
                <a:buClr>
                  <a:srgbClr val="CCCCCC">
                    <a:lumMod val="10000"/>
                  </a:srgbClr>
                </a:buClr>
              </a:pPr>
              <a:endParaRPr lang="en-US" sz="800" dirty="0">
                <a:solidFill>
                  <a:srgbClr val="CCCCCC">
                    <a:lumMod val="10000"/>
                  </a:srgbClr>
                </a:solidFill>
                <a:latin typeface="Arial"/>
              </a:endParaRPr>
            </a:p>
            <a:p>
              <a:pPr marL="358559" lvl="2" indent="-180831" defTabSz="1087905">
                <a:buClr>
                  <a:srgbClr val="CCCCCC">
                    <a:lumMod val="10000"/>
                  </a:srgbClr>
                </a:buClr>
              </a:pPr>
              <a:endParaRPr lang="en-US" sz="800" dirty="0">
                <a:solidFill>
                  <a:srgbClr val="CCCCCC">
                    <a:lumMod val="10000"/>
                  </a:srgbClr>
                </a:solidFill>
                <a:latin typeface="Arial"/>
              </a:endParaRPr>
            </a:p>
            <a:p>
              <a:pPr marL="358559" lvl="2" indent="-180831" defTabSz="1087905">
                <a:buClr>
                  <a:srgbClr val="CCCCCC">
                    <a:lumMod val="10000"/>
                  </a:srgbClr>
                </a:buClr>
              </a:pPr>
              <a:endParaRPr lang="en-US" sz="800" dirty="0">
                <a:solidFill>
                  <a:srgbClr val="CCCCCC">
                    <a:lumMod val="10000"/>
                  </a:srgbClr>
                </a:solidFill>
                <a:latin typeface="Arial"/>
              </a:endParaRPr>
            </a:p>
          </p:txBody>
        </p:sp>
        <p:sp>
          <p:nvSpPr>
            <p:cNvPr id="14" name="Rectangle 13"/>
            <p:cNvSpPr>
              <a:spLocks noChangeArrowheads="1"/>
            </p:cNvSpPr>
            <p:nvPr/>
          </p:nvSpPr>
          <p:spPr bwMode="gray">
            <a:xfrm>
              <a:off x="488155" y="1913074"/>
              <a:ext cx="8333215" cy="360363"/>
            </a:xfrm>
            <a:prstGeom prst="rect">
              <a:avLst/>
            </a:prstGeom>
            <a:solidFill>
              <a:schemeClr val="bg1"/>
            </a:solidFill>
            <a:ln w="25400">
              <a:solidFill>
                <a:schemeClr val="tx1"/>
              </a:solidFill>
              <a:miter lim="800000"/>
              <a:headEnd/>
              <a:tailEnd/>
            </a:ln>
            <a:effectLst/>
          </p:spPr>
          <p:txBody>
            <a:bodyPr lIns="107082" tIns="54398" rIns="107082" bIns="54398" anchor="ctr"/>
            <a:lstStyle/>
            <a:p>
              <a:pPr algn="ctr" defTabSz="1088122">
                <a:buClr>
                  <a:srgbClr val="F0AB00"/>
                </a:buClr>
              </a:pPr>
              <a:r>
                <a:rPr lang="en-US" sz="1100" dirty="0">
                  <a:solidFill>
                    <a:srgbClr val="000000"/>
                  </a:solidFill>
                </a:rPr>
                <a:t>Acquire Future Ready Skills</a:t>
              </a:r>
              <a:endParaRPr lang="en-US" sz="600" dirty="0">
                <a:solidFill>
                  <a:srgbClr val="000000"/>
                </a:solidFill>
              </a:endParaRPr>
            </a:p>
          </p:txBody>
        </p:sp>
        <p:sp>
          <p:nvSpPr>
            <p:cNvPr id="19" name="Rectangle 8"/>
            <p:cNvSpPr>
              <a:spLocks noChangeArrowheads="1"/>
            </p:cNvSpPr>
            <p:nvPr/>
          </p:nvSpPr>
          <p:spPr bwMode="gray">
            <a:xfrm>
              <a:off x="488155" y="3110114"/>
              <a:ext cx="8333215" cy="360364"/>
            </a:xfrm>
            <a:prstGeom prst="rect">
              <a:avLst/>
            </a:prstGeom>
            <a:solidFill>
              <a:schemeClr val="bg1"/>
            </a:solidFill>
            <a:ln w="25400">
              <a:solidFill>
                <a:schemeClr val="tx1"/>
              </a:solidFill>
              <a:miter lim="800000"/>
              <a:headEnd/>
              <a:tailEnd/>
            </a:ln>
            <a:effectLst/>
          </p:spPr>
          <p:txBody>
            <a:bodyPr lIns="107082" tIns="54398" rIns="107082" bIns="54398" anchor="ctr"/>
            <a:lstStyle/>
            <a:p>
              <a:pPr algn="ctr" defTabSz="1088122">
                <a:buClr>
                  <a:srgbClr val="F0AB00"/>
                </a:buClr>
              </a:pPr>
              <a:r>
                <a:rPr lang="en-US" sz="1200" dirty="0">
                  <a:solidFill>
                    <a:srgbClr val="000000"/>
                  </a:solidFill>
                </a:rPr>
                <a:t>Machine Learning 1-0-1</a:t>
              </a:r>
            </a:p>
          </p:txBody>
        </p:sp>
        <p:sp>
          <p:nvSpPr>
            <p:cNvPr id="5" name="Rectangle 4">
              <a:extLst>
                <a:ext uri="{FF2B5EF4-FFF2-40B4-BE49-F238E27FC236}">
                  <a16:creationId xmlns:a16="http://schemas.microsoft.com/office/drawing/2014/main" id="{A77E20D6-36E2-4D2B-BB39-049352A30FB8}"/>
                </a:ext>
              </a:extLst>
            </p:cNvPr>
            <p:cNvSpPr/>
            <p:nvPr/>
          </p:nvSpPr>
          <p:spPr bwMode="gray">
            <a:xfrm>
              <a:off x="1160888" y="2533514"/>
              <a:ext cx="1929009" cy="2603831"/>
            </a:xfrm>
            <a:prstGeom prst="rect">
              <a:avLst/>
            </a:prstGeom>
            <a:noFill/>
            <a:ln w="25400" algn="ctr">
              <a:noFill/>
              <a:miter lim="800000"/>
              <a:headEnd/>
              <a:tailEnd/>
            </a:ln>
          </p:spPr>
          <p:txBody>
            <a:bodyPr lIns="89954" tIns="71962" rIns="89954" bIns="71962" rtlCol="0" anchor="ctr"/>
            <a:lstStyle/>
            <a:p>
              <a:pPr algn="ctr" defTabSz="1088122" fontAlgn="base">
                <a:spcBef>
                  <a:spcPct val="50000"/>
                </a:spcBef>
                <a:spcAft>
                  <a:spcPct val="0"/>
                </a:spcAft>
                <a:buClr>
                  <a:srgbClr val="F0AB00"/>
                </a:buClr>
              </a:pPr>
              <a:endParaRPr lang="en-US" sz="400" b="1" u="sng" kern="0" dirty="0">
                <a:solidFill>
                  <a:srgbClr val="000000"/>
                </a:solidFill>
                <a:ea typeface="Arial Unicode MS" pitchFamily="34" charset="-128"/>
                <a:cs typeface="Arial Unicode MS" pitchFamily="34" charset="-128"/>
              </a:endParaRPr>
            </a:p>
          </p:txBody>
        </p:sp>
        <p:sp>
          <p:nvSpPr>
            <p:cNvPr id="15" name="Rectangle 14">
              <a:extLst>
                <a:ext uri="{FF2B5EF4-FFF2-40B4-BE49-F238E27FC236}">
                  <a16:creationId xmlns:a16="http://schemas.microsoft.com/office/drawing/2014/main" id="{8D2AB2AE-E838-4A3A-8EA4-581337EA73E7}"/>
                </a:ext>
              </a:extLst>
            </p:cNvPr>
            <p:cNvSpPr/>
            <p:nvPr/>
          </p:nvSpPr>
          <p:spPr bwMode="gray">
            <a:xfrm>
              <a:off x="3678076" y="2588281"/>
              <a:ext cx="1929009" cy="2268537"/>
            </a:xfrm>
            <a:prstGeom prst="rect">
              <a:avLst/>
            </a:prstGeom>
            <a:noFill/>
            <a:ln w="25400" algn="ctr">
              <a:noFill/>
              <a:miter lim="800000"/>
              <a:headEnd/>
              <a:tailEnd/>
            </a:ln>
          </p:spPr>
          <p:txBody>
            <a:bodyPr lIns="89954" tIns="71962" rIns="89954" bIns="71962" rtlCol="0" anchor="ctr"/>
            <a:lstStyle/>
            <a:p>
              <a:pPr algn="ctr" defTabSz="1088122" fontAlgn="base">
                <a:spcBef>
                  <a:spcPct val="50000"/>
                </a:spcBef>
                <a:spcAft>
                  <a:spcPct val="0"/>
                </a:spcAft>
                <a:buClr>
                  <a:srgbClr val="F0AB00"/>
                </a:buClr>
                <a:buSzPct val="80000"/>
              </a:pPr>
              <a:endParaRPr lang="en-US" sz="400" b="1" u="sng" kern="0" dirty="0">
                <a:solidFill>
                  <a:srgbClr val="000000"/>
                </a:solidFill>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AF855EEA-41AE-45E6-8182-A1EB71D200C0}"/>
                </a:ext>
              </a:extLst>
            </p:cNvPr>
            <p:cNvSpPr/>
            <p:nvPr/>
          </p:nvSpPr>
          <p:spPr bwMode="gray">
            <a:xfrm>
              <a:off x="6195263" y="2695703"/>
              <a:ext cx="1929009" cy="2208672"/>
            </a:xfrm>
            <a:prstGeom prst="rect">
              <a:avLst/>
            </a:prstGeom>
            <a:noFill/>
            <a:ln w="25400" algn="ctr">
              <a:noFill/>
              <a:miter lim="800000"/>
              <a:headEnd/>
              <a:tailEnd/>
            </a:ln>
          </p:spPr>
          <p:txBody>
            <a:bodyPr lIns="89954" tIns="71962" rIns="89954" bIns="71962" rtlCol="0" anchor="ctr"/>
            <a:lstStyle/>
            <a:p>
              <a:pPr algn="ctr" defTabSz="1088122" fontAlgn="base">
                <a:spcBef>
                  <a:spcPct val="50000"/>
                </a:spcBef>
                <a:spcAft>
                  <a:spcPct val="0"/>
                </a:spcAft>
                <a:buClr>
                  <a:srgbClr val="F0AB00"/>
                </a:buClr>
                <a:buSzPct val="80000"/>
              </a:pPr>
              <a:endParaRPr lang="en-US" sz="400" b="1" u="sng" kern="0" dirty="0">
                <a:solidFill>
                  <a:srgbClr val="000000"/>
                </a:solidFill>
                <a:ea typeface="Arial Unicode MS" pitchFamily="34" charset="-128"/>
                <a:cs typeface="Arial Unicode MS" pitchFamily="34" charset="-128"/>
              </a:endParaRPr>
            </a:p>
          </p:txBody>
        </p:sp>
      </p:grpSp>
      <p:graphicFrame>
        <p:nvGraphicFramePr>
          <p:cNvPr id="6" name="Table 5">
            <a:extLst>
              <a:ext uri="{FF2B5EF4-FFF2-40B4-BE49-F238E27FC236}">
                <a16:creationId xmlns:a16="http://schemas.microsoft.com/office/drawing/2014/main" id="{1369A097-5BD7-4E45-A793-602E964D621E}"/>
              </a:ext>
            </a:extLst>
          </p:cNvPr>
          <p:cNvGraphicFramePr>
            <a:graphicFrameLocks noGrp="1"/>
          </p:cNvGraphicFramePr>
          <p:nvPr>
            <p:extLst/>
          </p:nvPr>
        </p:nvGraphicFramePr>
        <p:xfrm>
          <a:off x="59460" y="1342476"/>
          <a:ext cx="11507493" cy="5510553"/>
        </p:xfrm>
        <a:graphic>
          <a:graphicData uri="http://schemas.openxmlformats.org/drawingml/2006/table">
            <a:tbl>
              <a:tblPr bandRow="1">
                <a:tableStyleId>{5C22544A-7EE6-4342-B048-85BDC9FD1C3A}</a:tableStyleId>
              </a:tblPr>
              <a:tblGrid>
                <a:gridCol w="1650570">
                  <a:extLst>
                    <a:ext uri="{9D8B030D-6E8A-4147-A177-3AD203B41FA5}">
                      <a16:colId xmlns:a16="http://schemas.microsoft.com/office/drawing/2014/main" val="3907676873"/>
                    </a:ext>
                  </a:extLst>
                </a:gridCol>
                <a:gridCol w="3176112">
                  <a:extLst>
                    <a:ext uri="{9D8B030D-6E8A-4147-A177-3AD203B41FA5}">
                      <a16:colId xmlns:a16="http://schemas.microsoft.com/office/drawing/2014/main" val="1681092685"/>
                    </a:ext>
                  </a:extLst>
                </a:gridCol>
                <a:gridCol w="3424234">
                  <a:extLst>
                    <a:ext uri="{9D8B030D-6E8A-4147-A177-3AD203B41FA5}">
                      <a16:colId xmlns:a16="http://schemas.microsoft.com/office/drawing/2014/main" val="1181735848"/>
                    </a:ext>
                  </a:extLst>
                </a:gridCol>
                <a:gridCol w="3256577">
                  <a:extLst>
                    <a:ext uri="{9D8B030D-6E8A-4147-A177-3AD203B41FA5}">
                      <a16:colId xmlns:a16="http://schemas.microsoft.com/office/drawing/2014/main" val="1923410897"/>
                    </a:ext>
                  </a:extLst>
                </a:gridCol>
              </a:tblGrid>
              <a:tr h="315039">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Calibri" panose="020F0502020204030204" pitchFamily="34" charset="0"/>
                          <a:ea typeface="Calibri" panose="020F0502020204030204" pitchFamily="34" charset="0"/>
                          <a:cs typeface="+mn-cs"/>
                        </a:rPr>
                        <a:t>22nd April </a:t>
                      </a:r>
                      <a:r>
                        <a:rPr lang="en-US" sz="1000" b="1" kern="1200" dirty="0">
                          <a:solidFill>
                            <a:schemeClr val="tx1"/>
                          </a:solidFill>
                          <a:effectLst/>
                          <a:latin typeface="Calibri" panose="020F0502020204030204" pitchFamily="34" charset="0"/>
                          <a:cs typeface="+mn-cs"/>
                        </a:rPr>
                        <a:t>(9:30-12:30)</a:t>
                      </a: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Intro Session– Data Science and ML Overview</a:t>
                      </a:r>
                    </a:p>
                  </a:txBody>
                  <a:tcPr marL="91392" marR="91392" marT="45696" marB="4569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8E7"/>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83664710"/>
                  </a:ext>
                </a:extLst>
              </a:tr>
              <a:tr h="315039">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Engagement Activities | Assignments – Hands-on and Quizzes</a:t>
                      </a: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8E7"/>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i="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31588044"/>
                  </a:ext>
                </a:extLst>
              </a:tr>
              <a:tr h="315039">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Calibri" panose="020F0502020204030204" pitchFamily="34" charset="0"/>
                          <a:ea typeface="Calibri" panose="020F0502020204030204" pitchFamily="34" charset="0"/>
                          <a:cs typeface="+mn-cs"/>
                        </a:rPr>
                        <a:t> 24</a:t>
                      </a:r>
                      <a:r>
                        <a:rPr lang="en-US" sz="1000" b="1" kern="1200" baseline="30000" dirty="0">
                          <a:solidFill>
                            <a:schemeClr val="tx1"/>
                          </a:solidFill>
                          <a:effectLst/>
                          <a:latin typeface="Calibri" panose="020F0502020204030204" pitchFamily="34" charset="0"/>
                          <a:ea typeface="Calibri" panose="020F0502020204030204" pitchFamily="34" charset="0"/>
                          <a:cs typeface="+mn-cs"/>
                        </a:rPr>
                        <a:t>th</a:t>
                      </a:r>
                      <a:r>
                        <a:rPr lang="en-US" sz="1000" b="1" kern="1200" dirty="0">
                          <a:solidFill>
                            <a:schemeClr val="tx1"/>
                          </a:solidFill>
                          <a:effectLst/>
                          <a:latin typeface="Calibri" panose="020F0502020204030204" pitchFamily="34" charset="0"/>
                          <a:ea typeface="Calibri" panose="020F0502020204030204" pitchFamily="34" charset="0"/>
                          <a:cs typeface="+mn-cs"/>
                        </a:rPr>
                        <a:t> April </a:t>
                      </a:r>
                      <a:r>
                        <a:rPr lang="en-US" sz="1000" b="1" kern="1200" dirty="0">
                          <a:solidFill>
                            <a:schemeClr val="tx1"/>
                          </a:solidFill>
                          <a:effectLst/>
                          <a:latin typeface="Calibri" panose="020F0502020204030204" pitchFamily="34" charset="0"/>
                          <a:cs typeface="+mn-cs"/>
                        </a:rPr>
                        <a:t>(9:30-12:30)</a:t>
                      </a: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Session 1 – Math foundation and Python Intro</a:t>
                      </a:r>
                    </a:p>
                  </a:txBody>
                  <a:tcPr marL="91392" marR="91392" marT="45696" marB="4569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1050" b="1"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8E7"/>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55073153"/>
                  </a:ext>
                </a:extLst>
              </a:tr>
              <a:tr h="315039">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800" i="1" kern="1200" dirty="0">
                          <a:solidFill>
                            <a:schemeClr val="tx1"/>
                          </a:solidFill>
                          <a:effectLst/>
                          <a:latin typeface="+mn-lt"/>
                          <a:ea typeface="+mn-ea"/>
                          <a:cs typeface="+mn-cs"/>
                        </a:rPr>
                        <a:t>Engagement Activities | Assignments – Hands-on and Quizzes</a:t>
                      </a: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8E7"/>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i="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76390112"/>
                  </a:ext>
                </a:extLst>
              </a:tr>
              <a:tr h="504100">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Calibri" panose="020F0502020204030204" pitchFamily="34" charset="0"/>
                          <a:ea typeface="Calibri" panose="020F0502020204030204" pitchFamily="34" charset="0"/>
                          <a:cs typeface="+mn-cs"/>
                        </a:rPr>
                        <a:t> 7</a:t>
                      </a:r>
                      <a:r>
                        <a:rPr lang="en-US" sz="1000" b="1" kern="1200" baseline="30000" dirty="0">
                          <a:solidFill>
                            <a:schemeClr val="tx1"/>
                          </a:solidFill>
                          <a:effectLst/>
                          <a:latin typeface="Calibri" panose="020F0502020204030204" pitchFamily="34" charset="0"/>
                          <a:ea typeface="Calibri" panose="020F0502020204030204" pitchFamily="34" charset="0"/>
                          <a:cs typeface="+mn-cs"/>
                        </a:rPr>
                        <a:t>th</a:t>
                      </a:r>
                      <a:r>
                        <a:rPr lang="en-US" sz="1000" b="1" kern="1200" dirty="0">
                          <a:solidFill>
                            <a:schemeClr val="tx1"/>
                          </a:solidFill>
                          <a:effectLst/>
                          <a:latin typeface="Calibri" panose="020F0502020204030204" pitchFamily="34" charset="0"/>
                          <a:ea typeface="Calibri" panose="020F0502020204030204" pitchFamily="34" charset="0"/>
                          <a:cs typeface="+mn-cs"/>
                        </a:rPr>
                        <a:t> May </a:t>
                      </a:r>
                      <a:r>
                        <a:rPr lang="en-US" sz="1000" b="1" kern="1200" dirty="0">
                          <a:solidFill>
                            <a:schemeClr val="tx1"/>
                          </a:solidFill>
                          <a:effectLst/>
                          <a:latin typeface="Calibri" panose="020F0502020204030204" pitchFamily="34" charset="0"/>
                          <a:cs typeface="+mn-cs"/>
                        </a:rPr>
                        <a:t>(9:30-12:30)</a:t>
                      </a: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Session 2 – Exploratory Data Analysis, Principle Component Analysis, Python deep dive</a:t>
                      </a:r>
                    </a:p>
                  </a:txBody>
                  <a:tcPr marL="91392" marR="91392" marT="45696" marB="4569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8E7"/>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10284030"/>
                  </a:ext>
                </a:extLst>
              </a:tr>
              <a:tr h="315039">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800" i="1" kern="1200" dirty="0">
                          <a:solidFill>
                            <a:schemeClr val="tx1"/>
                          </a:solidFill>
                          <a:effectLst/>
                          <a:latin typeface="+mn-lt"/>
                          <a:ea typeface="+mn-ea"/>
                          <a:cs typeface="+mn-cs"/>
                        </a:rPr>
                        <a:t>Engagement Activities | Assignments – Hands-on and Quizzes</a:t>
                      </a: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8E7"/>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i="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85426828"/>
                  </a:ext>
                </a:extLst>
              </a:tr>
              <a:tr h="315039">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Calibri" panose="020F0502020204030204" pitchFamily="34" charset="0"/>
                          <a:cs typeface="+mn-cs"/>
                        </a:rPr>
                        <a:t>15</a:t>
                      </a:r>
                      <a:r>
                        <a:rPr lang="en-US" sz="1000" b="1" kern="1200" baseline="30000" dirty="0">
                          <a:solidFill>
                            <a:schemeClr val="tx1"/>
                          </a:solidFill>
                          <a:effectLst/>
                          <a:latin typeface="Calibri" panose="020F0502020204030204" pitchFamily="34" charset="0"/>
                          <a:cs typeface="+mn-cs"/>
                        </a:rPr>
                        <a:t>th</a:t>
                      </a:r>
                      <a:r>
                        <a:rPr lang="en-US" sz="1000" b="1" kern="1200" dirty="0">
                          <a:solidFill>
                            <a:schemeClr val="tx1"/>
                          </a:solidFill>
                          <a:effectLst/>
                          <a:latin typeface="Calibri" panose="020F0502020204030204" pitchFamily="34" charset="0"/>
                          <a:cs typeface="+mn-cs"/>
                        </a:rPr>
                        <a:t> May (9:30-12:30)</a:t>
                      </a: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Session 3 – Algorithm Deep Dive – Regression, Classification and Clustering</a:t>
                      </a:r>
                    </a:p>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b="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1050" b="1"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8E7"/>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173614833"/>
                  </a:ext>
                </a:extLst>
              </a:tr>
              <a:tr h="315039">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800" i="1" kern="1200" dirty="0">
                          <a:solidFill>
                            <a:schemeClr val="tx1"/>
                          </a:solidFill>
                          <a:effectLst/>
                          <a:latin typeface="+mn-lt"/>
                          <a:ea typeface="+mn-ea"/>
                          <a:cs typeface="+mn-cs"/>
                        </a:rPr>
                        <a:t>Engagement Activities | Assignments – Hands-on and Quizzes</a:t>
                      </a: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8E7"/>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i="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7033295"/>
                  </a:ext>
                </a:extLst>
              </a:tr>
              <a:tr h="355492">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Calibri" panose="020F0502020204030204" pitchFamily="34" charset="0"/>
                          <a:ea typeface="Calibri" panose="020F0502020204030204" pitchFamily="34" charset="0"/>
                          <a:cs typeface="+mn-cs"/>
                        </a:rPr>
                        <a:t>20</a:t>
                      </a:r>
                      <a:r>
                        <a:rPr lang="en-US" sz="1000" b="1" kern="1200" baseline="30000" dirty="0">
                          <a:solidFill>
                            <a:schemeClr val="tx1"/>
                          </a:solidFill>
                          <a:effectLst/>
                          <a:latin typeface="Calibri" panose="020F0502020204030204" pitchFamily="34" charset="0"/>
                          <a:ea typeface="Calibri" panose="020F0502020204030204" pitchFamily="34" charset="0"/>
                          <a:cs typeface="+mn-cs"/>
                        </a:rPr>
                        <a:t>th</a:t>
                      </a:r>
                      <a:r>
                        <a:rPr lang="en-US" sz="1000" b="1" kern="1200" dirty="0">
                          <a:solidFill>
                            <a:schemeClr val="tx1"/>
                          </a:solidFill>
                          <a:effectLst/>
                          <a:latin typeface="Calibri" panose="020F0502020204030204" pitchFamily="34" charset="0"/>
                          <a:ea typeface="Calibri" panose="020F0502020204030204" pitchFamily="34" charset="0"/>
                          <a:cs typeface="+mn-cs"/>
                        </a:rPr>
                        <a:t> May </a:t>
                      </a:r>
                      <a:r>
                        <a:rPr lang="en-US" sz="1000" b="1" kern="1200" dirty="0">
                          <a:solidFill>
                            <a:schemeClr val="tx1"/>
                          </a:solidFill>
                          <a:effectLst/>
                          <a:latin typeface="Calibri" panose="020F0502020204030204" pitchFamily="34" charset="0"/>
                          <a:cs typeface="+mn-cs"/>
                        </a:rPr>
                        <a:t>(9:30-12:30)</a:t>
                      </a: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1050" b="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Session 4 – Algorithm Boot-Camp</a:t>
                      </a:r>
                    </a:p>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b="1"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8E7"/>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48993686"/>
                  </a:ext>
                </a:extLst>
              </a:tr>
              <a:tr h="315039">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800" i="1" kern="1200" dirty="0">
                          <a:solidFill>
                            <a:schemeClr val="tx1"/>
                          </a:solidFill>
                          <a:effectLst/>
                          <a:latin typeface="+mn-lt"/>
                          <a:ea typeface="+mn-ea"/>
                          <a:cs typeface="+mn-cs"/>
                        </a:rPr>
                        <a:t>Engagement Activities | Assignments – Hands-on and Quizzes</a:t>
                      </a: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8E7"/>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i="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00233551"/>
                  </a:ext>
                </a:extLst>
              </a:tr>
              <a:tr h="503905">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Calibri" panose="020F0502020204030204" pitchFamily="34" charset="0"/>
                          <a:ea typeface="Calibri" panose="020F0502020204030204" pitchFamily="34" charset="0"/>
                          <a:cs typeface="+mn-cs"/>
                        </a:rPr>
                        <a:t>27</a:t>
                      </a:r>
                      <a:r>
                        <a:rPr lang="en-US" sz="1000" b="1" kern="1200" baseline="30000" dirty="0">
                          <a:solidFill>
                            <a:schemeClr val="tx1"/>
                          </a:solidFill>
                          <a:effectLst/>
                          <a:latin typeface="Calibri" panose="020F0502020204030204" pitchFamily="34" charset="0"/>
                          <a:ea typeface="Calibri" panose="020F0502020204030204" pitchFamily="34" charset="0"/>
                          <a:cs typeface="+mn-cs"/>
                        </a:rPr>
                        <a:t>th</a:t>
                      </a:r>
                      <a:r>
                        <a:rPr lang="en-US" sz="1000" b="1" kern="1200" dirty="0">
                          <a:solidFill>
                            <a:schemeClr val="tx1"/>
                          </a:solidFill>
                          <a:effectLst/>
                          <a:latin typeface="Calibri" panose="020F0502020204030204" pitchFamily="34" charset="0"/>
                          <a:ea typeface="Calibri" panose="020F0502020204030204" pitchFamily="34" charset="0"/>
                          <a:cs typeface="+mn-cs"/>
                        </a:rPr>
                        <a:t> May </a:t>
                      </a:r>
                      <a:r>
                        <a:rPr lang="en-US" sz="1000" b="1" kern="1200" dirty="0">
                          <a:solidFill>
                            <a:schemeClr val="tx1"/>
                          </a:solidFill>
                          <a:effectLst/>
                          <a:latin typeface="Calibri" panose="020F0502020204030204" pitchFamily="34" charset="0"/>
                          <a:cs typeface="+mn-cs"/>
                        </a:rPr>
                        <a:t>(9:30-12:30)</a:t>
                      </a: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b="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mn-lt"/>
                          <a:ea typeface="+mn-ea"/>
                          <a:cs typeface="+mn-cs"/>
                        </a:rPr>
                        <a:t>Session 5 – PAL/APL Boot-Camp</a:t>
                      </a: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8E7"/>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84385971"/>
                  </a:ext>
                </a:extLst>
              </a:tr>
              <a:tr h="315039">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800" i="1" kern="1200" dirty="0">
                          <a:solidFill>
                            <a:schemeClr val="tx1"/>
                          </a:solidFill>
                          <a:effectLst/>
                          <a:latin typeface="+mn-lt"/>
                          <a:ea typeface="+mn-ea"/>
                          <a:cs typeface="+mn-cs"/>
                        </a:rPr>
                        <a:t>Engagement Activities | Assignments – Hands-on and Quizzes</a:t>
                      </a: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8E7"/>
                    </a:solidFill>
                  </a:tcPr>
                </a:tc>
                <a:tc hMerge="1">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i="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13867451"/>
                  </a:ext>
                </a:extLst>
              </a:tr>
              <a:tr h="504100">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effectLst/>
                          <a:latin typeface="Calibri" panose="020F0502020204030204" pitchFamily="34" charset="0"/>
                          <a:ea typeface="Calibri" panose="020F0502020204030204" pitchFamily="34" charset="0"/>
                          <a:cs typeface="+mn-cs"/>
                        </a:rPr>
                        <a:t>3</a:t>
                      </a:r>
                      <a:r>
                        <a:rPr lang="en-US" sz="1000" b="1" kern="1200" baseline="30000" dirty="0">
                          <a:solidFill>
                            <a:schemeClr val="tx1"/>
                          </a:solidFill>
                          <a:effectLst/>
                          <a:latin typeface="Calibri" panose="020F0502020204030204" pitchFamily="34" charset="0"/>
                          <a:ea typeface="Calibri" panose="020F0502020204030204" pitchFamily="34" charset="0"/>
                          <a:cs typeface="+mn-cs"/>
                        </a:rPr>
                        <a:t>rd</a:t>
                      </a:r>
                      <a:r>
                        <a:rPr lang="en-US" sz="1000" b="1" kern="1200" dirty="0">
                          <a:solidFill>
                            <a:schemeClr val="tx1"/>
                          </a:solidFill>
                          <a:effectLst/>
                          <a:latin typeface="Calibri" panose="020F0502020204030204" pitchFamily="34" charset="0"/>
                          <a:ea typeface="Calibri" panose="020F0502020204030204" pitchFamily="34" charset="0"/>
                          <a:cs typeface="+mn-cs"/>
                        </a:rPr>
                        <a:t> Jun </a:t>
                      </a:r>
                      <a:r>
                        <a:rPr lang="en-US" sz="1000" b="1" kern="1200" dirty="0">
                          <a:solidFill>
                            <a:schemeClr val="tx1"/>
                          </a:solidFill>
                          <a:effectLst/>
                          <a:latin typeface="Calibri" panose="020F0502020204030204" pitchFamily="34" charset="0"/>
                          <a:cs typeface="+mn-cs"/>
                        </a:rPr>
                        <a:t>(9:30-12:30)</a:t>
                      </a: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1050" b="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mn-lt"/>
                          <a:ea typeface="+mn-ea"/>
                          <a:cs typeface="+mn-cs"/>
                        </a:rPr>
                        <a:t>Session 6 – Leonardo Services Bootcamp</a:t>
                      </a: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8E7"/>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1050" b="1"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75793387"/>
                  </a:ext>
                </a:extLst>
              </a:tr>
              <a:tr h="504100">
                <a:tc>
                  <a:txBody>
                    <a:bodyPr/>
                    <a:lstStyle/>
                    <a:p>
                      <a:pPr marL="0" marR="0" lvl="0" indent="0" algn="r" defTabSz="1088558"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effectLst/>
                        <a:latin typeface="Calibri" panose="020F0502020204030204" pitchFamily="34" charset="0"/>
                        <a:ea typeface="Calibri" panose="020F0502020204030204" pitchFamily="34" charset="0"/>
                        <a:cs typeface="+mn-cs"/>
                      </a:endParaRPr>
                    </a:p>
                  </a:txBody>
                  <a:tcPr marL="91392" marR="91392" marT="45696" marB="4569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1050" b="1" kern="1200" dirty="0">
                        <a:solidFill>
                          <a:schemeClr val="tx1"/>
                        </a:solidFill>
                        <a:effectLst/>
                        <a:latin typeface="+mn-lt"/>
                        <a:ea typeface="+mn-ea"/>
                        <a:cs typeface="+mn-cs"/>
                      </a:endParaRPr>
                    </a:p>
                  </a:txBody>
                  <a:tcPr marL="91392" marR="91392" marT="45696" marB="45696"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1050" b="1" kern="1200" dirty="0">
                        <a:solidFill>
                          <a:schemeClr val="tx1"/>
                        </a:solidFill>
                        <a:effectLst/>
                        <a:latin typeface="+mn-lt"/>
                        <a:ea typeface="+mn-ea"/>
                        <a:cs typeface="+mn-cs"/>
                      </a:endParaRP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8E7"/>
                    </a:solid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Demo Jam session of the case study and Learning Circle formation</a:t>
                      </a:r>
                    </a:p>
                  </a:txBody>
                  <a:tcPr marL="91392" marR="91392" marT="45696" marB="4569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73430787"/>
                  </a:ext>
                </a:extLst>
              </a:tr>
            </a:tbl>
          </a:graphicData>
        </a:graphic>
      </p:graphicFrame>
      <p:sp>
        <p:nvSpPr>
          <p:cNvPr id="2" name="Rectangle 1">
            <a:extLst>
              <a:ext uri="{FF2B5EF4-FFF2-40B4-BE49-F238E27FC236}">
                <a16:creationId xmlns:a16="http://schemas.microsoft.com/office/drawing/2014/main" id="{E559F006-2FD4-524A-8CAE-DD91081BA888}"/>
              </a:ext>
            </a:extLst>
          </p:cNvPr>
          <p:cNvSpPr/>
          <p:nvPr/>
        </p:nvSpPr>
        <p:spPr bwMode="gray">
          <a:xfrm>
            <a:off x="383547" y="6385148"/>
            <a:ext cx="1315105" cy="386042"/>
          </a:xfrm>
          <a:prstGeom prst="rect">
            <a:avLst/>
          </a:prstGeom>
          <a:solidFill>
            <a:schemeClr val="bg1"/>
          </a:solidFill>
          <a:ln w="2540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b="1" dirty="0">
                <a:latin typeface="Calibri" panose="020F0502020204030204" pitchFamily="34" charset="0"/>
                <a:ea typeface="Calibri" panose="020F0502020204030204" pitchFamily="34" charset="0"/>
              </a:rPr>
              <a:t>19</a:t>
            </a:r>
            <a:r>
              <a:rPr lang="en-US" sz="1000" b="1" baseline="30000" dirty="0">
                <a:latin typeface="Calibri" panose="020F0502020204030204" pitchFamily="34" charset="0"/>
                <a:ea typeface="Calibri" panose="020F0502020204030204" pitchFamily="34" charset="0"/>
              </a:rPr>
              <a:t>th</a:t>
            </a:r>
            <a:r>
              <a:rPr lang="en-US" sz="1000" b="1" dirty="0">
                <a:latin typeface="Calibri" panose="020F0502020204030204" pitchFamily="34" charset="0"/>
                <a:ea typeface="Calibri" panose="020F0502020204030204" pitchFamily="34" charset="0"/>
              </a:rPr>
              <a:t> Jun </a:t>
            </a:r>
            <a:r>
              <a:rPr lang="en-US" sz="1000" b="1" dirty="0">
                <a:latin typeface="Calibri" panose="020F0502020204030204" pitchFamily="34" charset="0"/>
              </a:rPr>
              <a:t>(9:30-12:30)</a:t>
            </a:r>
            <a:endParaRPr lang="en-US" sz="1000" b="1" dirty="0">
              <a:latin typeface="Calibri" panose="020F0502020204030204" pitchFamily="34" charset="0"/>
              <a:ea typeface="Calibri" panose="020F0502020204030204" pitchFamily="34" charset="0"/>
            </a:endParaRPr>
          </a:p>
          <a:p>
            <a:pPr algn="ctr" defTabSz="914400" fontAlgn="base">
              <a:spcBef>
                <a:spcPct val="50000"/>
              </a:spcBef>
              <a:spcAft>
                <a:spcPct val="0"/>
              </a:spcAft>
              <a:buClr>
                <a:srgbClr val="F0AB00"/>
              </a:buClr>
              <a:buSzPct val="80000"/>
            </a:pPr>
            <a:endParaRPr lang="en-US" sz="7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73783368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9A412A-4E6F-47BC-9BD6-99E066B91311}"/>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Curriculum start date : April 22, 2019</a:t>
            </a:r>
          </a:p>
          <a:p>
            <a:pPr marL="342900" indent="-342900">
              <a:buFont typeface="Arial" panose="020B0604020202020204" pitchFamily="34" charset="0"/>
              <a:buChar char="•"/>
            </a:pPr>
            <a:r>
              <a:rPr lang="en-US" dirty="0"/>
              <a:t>Complete Duration : 12 weeks (3-4 hours per week)</a:t>
            </a:r>
          </a:p>
          <a:p>
            <a:pPr marL="342900" indent="-342900">
              <a:buFont typeface="Arial" panose="020B0604020202020204" pitchFamily="34" charset="0"/>
              <a:buChar char="•"/>
            </a:pPr>
            <a:r>
              <a:rPr lang="en-US" dirty="0"/>
              <a:t>On successful completion you will be entitled to an accreditation</a:t>
            </a:r>
          </a:p>
          <a:p>
            <a:endParaRPr lang="en-US" dirty="0"/>
          </a:p>
          <a:p>
            <a:r>
              <a:rPr lang="en-US" dirty="0"/>
              <a:t>If you have any questions or comments, please reach out to us </a:t>
            </a:r>
            <a:r>
              <a:rPr lang="en-US" u="sng" dirty="0">
                <a:hlinkClick r:id="rId2"/>
              </a:rPr>
              <a:t>here</a:t>
            </a:r>
            <a:r>
              <a:rPr lang="en-US" dirty="0"/>
              <a:t>. </a:t>
            </a:r>
          </a:p>
          <a:p>
            <a:pPr lvl="0"/>
            <a:endParaRPr lang="en-US" dirty="0"/>
          </a:p>
        </p:txBody>
      </p:sp>
      <p:sp>
        <p:nvSpPr>
          <p:cNvPr id="3" name="Title 2">
            <a:extLst>
              <a:ext uri="{FF2B5EF4-FFF2-40B4-BE49-F238E27FC236}">
                <a16:creationId xmlns:a16="http://schemas.microsoft.com/office/drawing/2014/main" id="{52B7D00B-124F-4D70-93D3-55934679E57D}"/>
              </a:ext>
            </a:extLst>
          </p:cNvPr>
          <p:cNvSpPr>
            <a:spLocks noGrp="1"/>
          </p:cNvSpPr>
          <p:nvPr>
            <p:ph type="title"/>
          </p:nvPr>
        </p:nvSpPr>
        <p:spPr/>
        <p:txBody>
          <a:bodyPr/>
          <a:lstStyle/>
          <a:p>
            <a:r>
              <a:rPr lang="en-US" dirty="0"/>
              <a:t>Course Details and Record of Achievement</a:t>
            </a:r>
          </a:p>
        </p:txBody>
      </p:sp>
    </p:spTree>
    <p:extLst>
      <p:ext uri="{BB962C8B-B14F-4D97-AF65-F5344CB8AC3E}">
        <p14:creationId xmlns:p14="http://schemas.microsoft.com/office/powerpoint/2010/main" val="600000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a room&#10;&#10;Description generated with very high confidence">
            <a:extLst>
              <a:ext uri="{FF2B5EF4-FFF2-40B4-BE49-F238E27FC236}">
                <a16:creationId xmlns:a16="http://schemas.microsoft.com/office/drawing/2014/main" id="{D1D7712E-B42F-4F99-8182-C628DA63ABFA}"/>
              </a:ext>
            </a:extLst>
          </p:cNvPr>
          <p:cNvPicPr>
            <a:picLocks noChangeAspect="1"/>
          </p:cNvPicPr>
          <p:nvPr/>
        </p:nvPicPr>
        <p:blipFill>
          <a:blip r:embed="rId2"/>
          <a:stretch>
            <a:fillRect/>
          </a:stretch>
        </p:blipFill>
        <p:spPr>
          <a:xfrm>
            <a:off x="1512664" y="220096"/>
            <a:ext cx="4278538" cy="3208904"/>
          </a:xfrm>
          <a:prstGeom prst="rect">
            <a:avLst/>
          </a:prstGeom>
        </p:spPr>
      </p:pic>
      <p:pic>
        <p:nvPicPr>
          <p:cNvPr id="7" name="Picture 6" descr="A person standing in a room&#10;&#10;Description generated with high confidence">
            <a:extLst>
              <a:ext uri="{FF2B5EF4-FFF2-40B4-BE49-F238E27FC236}">
                <a16:creationId xmlns:a16="http://schemas.microsoft.com/office/drawing/2014/main" id="{C9F7E113-E915-433C-9959-1C1A7410444A}"/>
              </a:ext>
            </a:extLst>
          </p:cNvPr>
          <p:cNvPicPr>
            <a:picLocks noChangeAspect="1"/>
          </p:cNvPicPr>
          <p:nvPr/>
        </p:nvPicPr>
        <p:blipFill>
          <a:blip r:embed="rId3"/>
          <a:stretch>
            <a:fillRect/>
          </a:stretch>
        </p:blipFill>
        <p:spPr>
          <a:xfrm>
            <a:off x="6409215" y="220096"/>
            <a:ext cx="4273296" cy="3208904"/>
          </a:xfrm>
          <a:prstGeom prst="rect">
            <a:avLst/>
          </a:prstGeom>
        </p:spPr>
      </p:pic>
      <p:pic>
        <p:nvPicPr>
          <p:cNvPr id="9" name="Picture 8" descr="A person standing in front of a television&#10;&#10;Description generated with very high confidence">
            <a:extLst>
              <a:ext uri="{FF2B5EF4-FFF2-40B4-BE49-F238E27FC236}">
                <a16:creationId xmlns:a16="http://schemas.microsoft.com/office/drawing/2014/main" id="{B1E479C7-A48B-4513-A8BD-B5D1D799571D}"/>
              </a:ext>
            </a:extLst>
          </p:cNvPr>
          <p:cNvPicPr>
            <a:picLocks noChangeAspect="1"/>
          </p:cNvPicPr>
          <p:nvPr/>
        </p:nvPicPr>
        <p:blipFill>
          <a:blip r:embed="rId4"/>
          <a:stretch>
            <a:fillRect/>
          </a:stretch>
        </p:blipFill>
        <p:spPr>
          <a:xfrm>
            <a:off x="3732108" y="3537857"/>
            <a:ext cx="4730957" cy="2982686"/>
          </a:xfrm>
          <a:prstGeom prst="rect">
            <a:avLst/>
          </a:prstGeom>
        </p:spPr>
      </p:pic>
    </p:spTree>
    <p:extLst>
      <p:ext uri="{BB962C8B-B14F-4D97-AF65-F5344CB8AC3E}">
        <p14:creationId xmlns:p14="http://schemas.microsoft.com/office/powerpoint/2010/main" val="1102905226"/>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SAP_2019_16x9_White</Template>
  <TotalTime>363</TotalTime>
  <Words>361</Words>
  <Application>Microsoft Office PowerPoint</Application>
  <PresentationFormat>Custom</PresentationFormat>
  <Paragraphs>84</Paragraphs>
  <Slides>11</Slides>
  <Notes>3</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 Unicode MS</vt:lpstr>
      <vt:lpstr>Arial</vt:lpstr>
      <vt:lpstr>Calibri</vt:lpstr>
      <vt:lpstr>Courier New</vt:lpstr>
      <vt:lpstr>Symbol</vt:lpstr>
      <vt:lpstr>wingdings</vt:lpstr>
      <vt:lpstr>wingdings</vt:lpstr>
      <vt:lpstr>SAP 2019 16x9 white</vt:lpstr>
      <vt:lpstr>SAP 2019 16x9 blue</vt:lpstr>
      <vt:lpstr>Introduction to Tech-Know School Machine Learning 1-0-1  Speaker: Raja Ram Kankipati</vt:lpstr>
      <vt:lpstr>PowerPoint Presentation</vt:lpstr>
      <vt:lpstr>PowerPoint Presentation</vt:lpstr>
      <vt:lpstr>Course Summary</vt:lpstr>
      <vt:lpstr>PowerPoint Presentation</vt:lpstr>
      <vt:lpstr>PowerPoint Presentation</vt:lpstr>
      <vt:lpstr>PowerPoint Presentation</vt:lpstr>
      <vt:lpstr>Course Details and Record of Achievement</vt:lpstr>
      <vt:lpstr>PowerPoint Presentation</vt:lpstr>
      <vt:lpstr>Thank you.</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2019/16:9/white</cp:keywords>
  <cp:lastModifiedBy>Kankipati, N V Siva Sai Krishna Raja Ram</cp:lastModifiedBy>
  <cp:revision>43</cp:revision>
  <dcterms:created xsi:type="dcterms:W3CDTF">2019-04-22T06:54:30Z</dcterms:created>
  <dcterms:modified xsi:type="dcterms:W3CDTF">2019-05-22T10:51:32Z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